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4044" r:id="rId5"/>
  </p:sldMasterIdLst>
  <p:notesMasterIdLst>
    <p:notesMasterId r:id="rId65"/>
  </p:notesMasterIdLst>
  <p:handoutMasterIdLst>
    <p:handoutMasterId r:id="rId66"/>
  </p:handoutMasterIdLst>
  <p:sldIdLst>
    <p:sldId id="271" r:id="rId6"/>
    <p:sldId id="292" r:id="rId7"/>
    <p:sldId id="3231" r:id="rId8"/>
    <p:sldId id="422" r:id="rId9"/>
    <p:sldId id="476" r:id="rId10"/>
    <p:sldId id="468" r:id="rId11"/>
    <p:sldId id="268" r:id="rId12"/>
    <p:sldId id="269" r:id="rId13"/>
    <p:sldId id="3262" r:id="rId14"/>
    <p:sldId id="3246" r:id="rId15"/>
    <p:sldId id="3233" r:id="rId16"/>
    <p:sldId id="3234" r:id="rId17"/>
    <p:sldId id="3264" r:id="rId18"/>
    <p:sldId id="3272" r:id="rId19"/>
    <p:sldId id="3278" r:id="rId20"/>
    <p:sldId id="3239" r:id="rId21"/>
    <p:sldId id="3267" r:id="rId22"/>
    <p:sldId id="3251" r:id="rId23"/>
    <p:sldId id="3268" r:id="rId24"/>
    <p:sldId id="3265" r:id="rId25"/>
    <p:sldId id="2757" r:id="rId26"/>
    <p:sldId id="2758" r:id="rId27"/>
    <p:sldId id="2759" r:id="rId28"/>
    <p:sldId id="3256" r:id="rId29"/>
    <p:sldId id="3260" r:id="rId30"/>
    <p:sldId id="3258" r:id="rId31"/>
    <p:sldId id="3259" r:id="rId32"/>
    <p:sldId id="3248" r:id="rId33"/>
    <p:sldId id="3257" r:id="rId34"/>
    <p:sldId id="3253" r:id="rId35"/>
    <p:sldId id="3255" r:id="rId36"/>
    <p:sldId id="3254" r:id="rId37"/>
    <p:sldId id="3261" r:id="rId38"/>
    <p:sldId id="460" r:id="rId39"/>
    <p:sldId id="355" r:id="rId40"/>
    <p:sldId id="413" r:id="rId41"/>
    <p:sldId id="356" r:id="rId42"/>
    <p:sldId id="357" r:id="rId43"/>
    <p:sldId id="358" r:id="rId44"/>
    <p:sldId id="359" r:id="rId45"/>
    <p:sldId id="360" r:id="rId46"/>
    <p:sldId id="362" r:id="rId47"/>
    <p:sldId id="363" r:id="rId48"/>
    <p:sldId id="364" r:id="rId49"/>
    <p:sldId id="365" r:id="rId50"/>
    <p:sldId id="366" r:id="rId51"/>
    <p:sldId id="367" r:id="rId52"/>
    <p:sldId id="368" r:id="rId53"/>
    <p:sldId id="370" r:id="rId54"/>
    <p:sldId id="431" r:id="rId55"/>
    <p:sldId id="439" r:id="rId56"/>
    <p:sldId id="371" r:id="rId57"/>
    <p:sldId id="372" r:id="rId58"/>
    <p:sldId id="373" r:id="rId59"/>
    <p:sldId id="374" r:id="rId60"/>
    <p:sldId id="375" r:id="rId61"/>
    <p:sldId id="378" r:id="rId62"/>
    <p:sldId id="379" r:id="rId63"/>
    <p:sldId id="3232" r:id="rId64"/>
  </p:sldIdLst>
  <p:sldSz cx="12192000" cy="6858000"/>
  <p:notesSz cx="6858000" cy="9144000"/>
  <p:custDataLst>
    <p:tags r:id="rId67"/>
  </p:custDataLst>
  <p:defaultTextStyle>
    <a:defPPr>
      <a:defRPr lang="en-US"/>
    </a:defPPr>
    <a:lvl1pPr marL="0" algn="l" defTabSz="1018721" rtl="0" eaLnBrk="1" latinLnBrk="0" hangingPunct="1">
      <a:defRPr sz="1980" kern="1200">
        <a:solidFill>
          <a:schemeClr val="tx1"/>
        </a:solidFill>
        <a:latin typeface="+mn-lt"/>
        <a:ea typeface="+mn-ea"/>
        <a:cs typeface="+mn-cs"/>
      </a:defRPr>
    </a:lvl1pPr>
    <a:lvl2pPr marL="509361" algn="l" defTabSz="1018721" rtl="0" eaLnBrk="1" latinLnBrk="0" hangingPunct="1">
      <a:defRPr sz="1980" kern="1200">
        <a:solidFill>
          <a:schemeClr val="tx1"/>
        </a:solidFill>
        <a:latin typeface="+mn-lt"/>
        <a:ea typeface="+mn-ea"/>
        <a:cs typeface="+mn-cs"/>
      </a:defRPr>
    </a:lvl2pPr>
    <a:lvl3pPr marL="1018721" algn="l" defTabSz="1018721" rtl="0" eaLnBrk="1" latinLnBrk="0" hangingPunct="1">
      <a:defRPr sz="1980" kern="1200">
        <a:solidFill>
          <a:schemeClr val="tx1"/>
        </a:solidFill>
        <a:latin typeface="+mn-lt"/>
        <a:ea typeface="+mn-ea"/>
        <a:cs typeface="+mn-cs"/>
      </a:defRPr>
    </a:lvl3pPr>
    <a:lvl4pPr marL="1528082" algn="l" defTabSz="1018721" rtl="0" eaLnBrk="1" latinLnBrk="0" hangingPunct="1">
      <a:defRPr sz="1980" kern="1200">
        <a:solidFill>
          <a:schemeClr val="tx1"/>
        </a:solidFill>
        <a:latin typeface="+mn-lt"/>
        <a:ea typeface="+mn-ea"/>
        <a:cs typeface="+mn-cs"/>
      </a:defRPr>
    </a:lvl4pPr>
    <a:lvl5pPr marL="2037443" algn="l" defTabSz="1018721" rtl="0" eaLnBrk="1" latinLnBrk="0" hangingPunct="1">
      <a:defRPr sz="1980" kern="1200">
        <a:solidFill>
          <a:schemeClr val="tx1"/>
        </a:solidFill>
        <a:latin typeface="+mn-lt"/>
        <a:ea typeface="+mn-ea"/>
        <a:cs typeface="+mn-cs"/>
      </a:defRPr>
    </a:lvl5pPr>
    <a:lvl6pPr marL="2546804" algn="l" defTabSz="1018721" rtl="0" eaLnBrk="1" latinLnBrk="0" hangingPunct="1">
      <a:defRPr sz="1980" kern="1200">
        <a:solidFill>
          <a:schemeClr val="tx1"/>
        </a:solidFill>
        <a:latin typeface="+mn-lt"/>
        <a:ea typeface="+mn-ea"/>
        <a:cs typeface="+mn-cs"/>
      </a:defRPr>
    </a:lvl6pPr>
    <a:lvl7pPr marL="3056165" algn="l" defTabSz="1018721" rtl="0" eaLnBrk="1" latinLnBrk="0" hangingPunct="1">
      <a:defRPr sz="1980" kern="1200">
        <a:solidFill>
          <a:schemeClr val="tx1"/>
        </a:solidFill>
        <a:latin typeface="+mn-lt"/>
        <a:ea typeface="+mn-ea"/>
        <a:cs typeface="+mn-cs"/>
      </a:defRPr>
    </a:lvl7pPr>
    <a:lvl8pPr marL="3565526" algn="l" defTabSz="1018721" rtl="0" eaLnBrk="1" latinLnBrk="0" hangingPunct="1">
      <a:defRPr sz="1980" kern="1200">
        <a:solidFill>
          <a:schemeClr val="tx1"/>
        </a:solidFill>
        <a:latin typeface="+mn-lt"/>
        <a:ea typeface="+mn-ea"/>
        <a:cs typeface="+mn-cs"/>
      </a:defRPr>
    </a:lvl8pPr>
    <a:lvl9pPr marL="4074887" algn="l" defTabSz="1018721" rtl="0" eaLnBrk="1" latinLnBrk="0" hangingPunct="1">
      <a:defRPr sz="19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 userDrawn="1">
          <p15:clr>
            <a:srgbClr val="A4A3A4"/>
          </p15:clr>
        </p15:guide>
        <p15:guide id="2" orient="horz" pos="552" userDrawn="1">
          <p15:clr>
            <a:srgbClr val="A4A3A4"/>
          </p15:clr>
        </p15:guide>
        <p15:guide id="3" orient="horz" pos="672" userDrawn="1">
          <p15:clr>
            <a:srgbClr val="A4A3A4"/>
          </p15:clr>
        </p15:guide>
        <p15:guide id="4" orient="horz" pos="1104" userDrawn="1">
          <p15:clr>
            <a:srgbClr val="A4A3A4"/>
          </p15:clr>
        </p15:guide>
        <p15:guide id="5" orient="horz" pos="1224" userDrawn="1">
          <p15:clr>
            <a:srgbClr val="A4A3A4"/>
          </p15:clr>
        </p15:guide>
        <p15:guide id="6" orient="horz" pos="1656" userDrawn="1">
          <p15:clr>
            <a:srgbClr val="A4A3A4"/>
          </p15:clr>
        </p15:guide>
        <p15:guide id="7" orient="horz" pos="1776" userDrawn="1">
          <p15:clr>
            <a:srgbClr val="A4A3A4"/>
          </p15:clr>
        </p15:guide>
        <p15:guide id="8" orient="horz" pos="2208" userDrawn="1">
          <p15:clr>
            <a:srgbClr val="A4A3A4"/>
          </p15:clr>
        </p15:guide>
        <p15:guide id="9" orient="horz" pos="2328" userDrawn="1">
          <p15:clr>
            <a:srgbClr val="A4A3A4"/>
          </p15:clr>
        </p15:guide>
        <p15:guide id="10" orient="horz" pos="2760" userDrawn="1">
          <p15:clr>
            <a:srgbClr val="A4A3A4"/>
          </p15:clr>
        </p15:guide>
        <p15:guide id="11" orient="horz" pos="2880" userDrawn="1">
          <p15:clr>
            <a:srgbClr val="A4A3A4"/>
          </p15:clr>
        </p15:guide>
        <p15:guide id="12" orient="horz" pos="3312" userDrawn="1">
          <p15:clr>
            <a:srgbClr val="A4A3A4"/>
          </p15:clr>
        </p15:guide>
        <p15:guide id="13" orient="horz" pos="3432" userDrawn="1">
          <p15:clr>
            <a:srgbClr val="A4A3A4"/>
          </p15:clr>
        </p15:guide>
        <p15:guide id="15" pos="240" userDrawn="1">
          <p15:clr>
            <a:srgbClr val="A4A3A4"/>
          </p15:clr>
        </p15:guide>
        <p15:guide id="16" pos="720" userDrawn="1">
          <p15:clr>
            <a:srgbClr val="A4A3A4"/>
          </p15:clr>
        </p15:guide>
        <p15:guide id="17" pos="840" userDrawn="1">
          <p15:clr>
            <a:srgbClr val="A4A3A4"/>
          </p15:clr>
        </p15:guide>
        <p15:guide id="18" pos="1462" userDrawn="1">
          <p15:clr>
            <a:srgbClr val="A4A3A4"/>
          </p15:clr>
        </p15:guide>
        <p15:guide id="19" pos="1944" userDrawn="1">
          <p15:clr>
            <a:srgbClr val="A4A3A4"/>
          </p15:clr>
        </p15:guide>
        <p15:guide id="20" pos="2064" userDrawn="1">
          <p15:clr>
            <a:srgbClr val="A4A3A4"/>
          </p15:clr>
        </p15:guide>
        <p15:guide id="21" pos="2568" userDrawn="1">
          <p15:clr>
            <a:srgbClr val="A4A3A4"/>
          </p15:clr>
        </p15:guide>
        <p15:guide id="22" pos="2664" userDrawn="1">
          <p15:clr>
            <a:srgbClr val="A4A3A4"/>
          </p15:clr>
        </p15:guide>
        <p15:guide id="23" pos="3168" userDrawn="1">
          <p15:clr>
            <a:srgbClr val="A4A3A4"/>
          </p15:clr>
        </p15:guide>
        <p15:guide id="24" pos="3288" userDrawn="1">
          <p15:clr>
            <a:srgbClr val="A4A3A4"/>
          </p15:clr>
        </p15:guide>
        <p15:guide id="25" pos="3768" userDrawn="1">
          <p15:clr>
            <a:srgbClr val="A4A3A4"/>
          </p15:clr>
        </p15:guide>
        <p15:guide id="26" pos="3893" userDrawn="1">
          <p15:clr>
            <a:srgbClr val="A4A3A4"/>
          </p15:clr>
        </p15:guide>
        <p15:guide id="27" pos="4392" userDrawn="1">
          <p15:clr>
            <a:srgbClr val="A4A3A4"/>
          </p15:clr>
        </p15:guide>
        <p15:guide id="28" pos="4512" userDrawn="1">
          <p15:clr>
            <a:srgbClr val="A4A3A4"/>
          </p15:clr>
        </p15:guide>
        <p15:guide id="29" pos="4992" userDrawn="1">
          <p15:clr>
            <a:srgbClr val="A4A3A4"/>
          </p15:clr>
        </p15:guide>
        <p15:guide id="30" pos="5106" userDrawn="1">
          <p15:clr>
            <a:srgbClr val="A4A3A4"/>
          </p15:clr>
        </p15:guide>
        <p15:guide id="31" pos="5617" userDrawn="1">
          <p15:clr>
            <a:srgbClr val="A4A3A4"/>
          </p15:clr>
        </p15:guide>
        <p15:guide id="32" pos="5712" userDrawn="1">
          <p15:clr>
            <a:srgbClr val="A4A3A4"/>
          </p15:clr>
        </p15:guide>
        <p15:guide id="33" pos="6216" userDrawn="1">
          <p15:clr>
            <a:srgbClr val="A4A3A4"/>
          </p15:clr>
        </p15:guide>
        <p15:guide id="34" pos="6336" userDrawn="1">
          <p15:clr>
            <a:srgbClr val="A4A3A4"/>
          </p15:clr>
        </p15:guide>
        <p15:guide id="35" pos="6816" userDrawn="1">
          <p15:clr>
            <a:srgbClr val="A4A3A4"/>
          </p15:clr>
        </p15:guide>
        <p15:guide id="36" pos="6936" userDrawn="1">
          <p15:clr>
            <a:srgbClr val="A4A3A4"/>
          </p15:clr>
        </p15:guide>
        <p15:guide id="37" pos="7442" userDrawn="1">
          <p15:clr>
            <a:srgbClr val="A4A3A4"/>
          </p15:clr>
        </p15:guide>
        <p15:guide id="38" pos="1344" userDrawn="1">
          <p15:clr>
            <a:srgbClr val="A4A3A4"/>
          </p15:clr>
        </p15:guide>
        <p15:guide id="39" orient="horz" pos="3864" userDrawn="1">
          <p15:clr>
            <a:srgbClr val="A4A3A4"/>
          </p15:clr>
        </p15:guide>
        <p15:guide id="40" orient="horz" pos="39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5F26F6-42AF-3E71-8F82-9BF7AF523C52}" name="Tarunabh ." initials="T." userId="S::tarunabh@aptos.com::d5999e15-1dd0-4ff8-8eda-453b035f7d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C915"/>
    <a:srgbClr val="264A70"/>
    <a:srgbClr val="FFF6E7"/>
    <a:srgbClr val="E46953"/>
    <a:srgbClr val="A9B914"/>
    <a:srgbClr val="326295"/>
    <a:srgbClr val="63B485"/>
    <a:srgbClr val="CE9B17"/>
    <a:srgbClr val="F5F3F6"/>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F87E78-4B94-44DA-87DA-0689A6379B73}" v="7" dt="2025-01-24T05:30:03.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5" d="100"/>
          <a:sy n="65" d="100"/>
        </p:scale>
        <p:origin x="700" y="60"/>
      </p:cViewPr>
      <p:guideLst>
        <p:guide orient="horz" pos="120"/>
        <p:guide orient="horz" pos="552"/>
        <p:guide orient="horz" pos="672"/>
        <p:guide orient="horz" pos="1104"/>
        <p:guide orient="horz" pos="1224"/>
        <p:guide orient="horz" pos="1656"/>
        <p:guide orient="horz" pos="1776"/>
        <p:guide orient="horz" pos="2208"/>
        <p:guide orient="horz" pos="2328"/>
        <p:guide orient="horz" pos="2760"/>
        <p:guide orient="horz" pos="2880"/>
        <p:guide orient="horz" pos="3312"/>
        <p:guide orient="horz" pos="3432"/>
        <p:guide pos="240"/>
        <p:guide pos="720"/>
        <p:guide pos="840"/>
        <p:guide pos="1462"/>
        <p:guide pos="1944"/>
        <p:guide pos="2064"/>
        <p:guide pos="2568"/>
        <p:guide pos="2664"/>
        <p:guide pos="3168"/>
        <p:guide pos="3288"/>
        <p:guide pos="3768"/>
        <p:guide pos="3893"/>
        <p:guide pos="4392"/>
        <p:guide pos="4512"/>
        <p:guide pos="4992"/>
        <p:guide pos="5106"/>
        <p:guide pos="5617"/>
        <p:guide pos="5712"/>
        <p:guide pos="6216"/>
        <p:guide pos="6336"/>
        <p:guide pos="6816"/>
        <p:guide pos="6936"/>
        <p:guide pos="7442"/>
        <p:guide pos="1344"/>
        <p:guide orient="horz" pos="3864"/>
        <p:guide orient="horz" pos="3984"/>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74"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dini Gaddikeri" userId="1077e4b1-eea0-48a3-a601-62de1d56e120" providerId="ADAL" clId="{18F87E78-4B94-44DA-87DA-0689A6379B73}"/>
    <pc:docChg chg="undo custSel addSld delSld modSld sldOrd">
      <pc:chgData name="Medini Gaddikeri" userId="1077e4b1-eea0-48a3-a601-62de1d56e120" providerId="ADAL" clId="{18F87E78-4B94-44DA-87DA-0689A6379B73}" dt="2025-01-28T04:18:57.274" v="175" actId="207"/>
      <pc:docMkLst>
        <pc:docMk/>
      </pc:docMkLst>
      <pc:sldChg chg="modSp add mod modTransition">
        <pc:chgData name="Medini Gaddikeri" userId="1077e4b1-eea0-48a3-a601-62de1d56e120" providerId="ADAL" clId="{18F87E78-4B94-44DA-87DA-0689A6379B73}" dt="2025-01-24T05:20:17.477" v="7" actId="27636"/>
        <pc:sldMkLst>
          <pc:docMk/>
          <pc:sldMk cId="0" sldId="268"/>
        </pc:sldMkLst>
        <pc:spChg chg="mod">
          <ac:chgData name="Medini Gaddikeri" userId="1077e4b1-eea0-48a3-a601-62de1d56e120" providerId="ADAL" clId="{18F87E78-4B94-44DA-87DA-0689A6379B73}" dt="2025-01-24T05:20:17.477" v="7" actId="27636"/>
          <ac:spMkLst>
            <pc:docMk/>
            <pc:sldMk cId="0" sldId="268"/>
            <ac:spMk id="14338" creationId="{00000000-0000-0000-0000-000000000000}"/>
          </ac:spMkLst>
        </pc:spChg>
      </pc:sldChg>
      <pc:sldChg chg="modSp add mod modTransition">
        <pc:chgData name="Medini Gaddikeri" userId="1077e4b1-eea0-48a3-a601-62de1d56e120" providerId="ADAL" clId="{18F87E78-4B94-44DA-87DA-0689A6379B73}" dt="2025-01-24T05:21:08.830" v="12" actId="404"/>
        <pc:sldMkLst>
          <pc:docMk/>
          <pc:sldMk cId="0" sldId="269"/>
        </pc:sldMkLst>
        <pc:spChg chg="mod">
          <ac:chgData name="Medini Gaddikeri" userId="1077e4b1-eea0-48a3-a601-62de1d56e120" providerId="ADAL" clId="{18F87E78-4B94-44DA-87DA-0689A6379B73}" dt="2025-01-24T05:21:08.830" v="12" actId="404"/>
          <ac:spMkLst>
            <pc:docMk/>
            <pc:sldMk cId="0" sldId="269"/>
            <ac:spMk id="15363" creationId="{00000000-0000-0000-0000-000000000000}"/>
          </ac:spMkLst>
        </pc:spChg>
        <pc:picChg chg="mod">
          <ac:chgData name="Medini Gaddikeri" userId="1077e4b1-eea0-48a3-a601-62de1d56e120" providerId="ADAL" clId="{18F87E78-4B94-44DA-87DA-0689A6379B73}" dt="2025-01-24T05:20:48.348" v="10" actId="1076"/>
          <ac:picMkLst>
            <pc:docMk/>
            <pc:sldMk cId="0" sldId="269"/>
            <ac:picMk id="15364" creationId="{00000000-0000-0000-0000-000000000000}"/>
          </ac:picMkLst>
        </pc:picChg>
      </pc:sldChg>
      <pc:sldChg chg="modSp mod">
        <pc:chgData name="Medini Gaddikeri" userId="1077e4b1-eea0-48a3-a601-62de1d56e120" providerId="ADAL" clId="{18F87E78-4B94-44DA-87DA-0689A6379B73}" dt="2025-01-24T05:30:44.032" v="171" actId="6549"/>
        <pc:sldMkLst>
          <pc:docMk/>
          <pc:sldMk cId="3317024171" sldId="271"/>
        </pc:sldMkLst>
        <pc:spChg chg="mod">
          <ac:chgData name="Medini Gaddikeri" userId="1077e4b1-eea0-48a3-a601-62de1d56e120" providerId="ADAL" clId="{18F87E78-4B94-44DA-87DA-0689A6379B73}" dt="2025-01-24T05:30:44.032" v="171" actId="6549"/>
          <ac:spMkLst>
            <pc:docMk/>
            <pc:sldMk cId="3317024171" sldId="271"/>
            <ac:spMk id="18" creationId="{31F6DC35-3BF1-9CF2-D6AF-1674375B6E83}"/>
          </ac:spMkLst>
        </pc:spChg>
        <pc:spChg chg="mod">
          <ac:chgData name="Medini Gaddikeri" userId="1077e4b1-eea0-48a3-a601-62de1d56e120" providerId="ADAL" clId="{18F87E78-4B94-44DA-87DA-0689A6379B73}" dt="2025-01-24T05:30:39.423" v="164" actId="20577"/>
          <ac:spMkLst>
            <pc:docMk/>
            <pc:sldMk cId="3317024171" sldId="271"/>
            <ac:spMk id="19" creationId="{9EFE39CC-7F9B-BC8E-A4F3-3CCB913D676A}"/>
          </ac:spMkLst>
        </pc:spChg>
      </pc:sldChg>
      <pc:sldChg chg="addSp delSp modSp mod">
        <pc:chgData name="Medini Gaddikeri" userId="1077e4b1-eea0-48a3-a601-62de1d56e120" providerId="ADAL" clId="{18F87E78-4B94-44DA-87DA-0689A6379B73}" dt="2025-01-28T04:18:57.274" v="175" actId="207"/>
        <pc:sldMkLst>
          <pc:docMk/>
          <pc:sldMk cId="3696548838" sldId="292"/>
        </pc:sldMkLst>
        <pc:spChg chg="add mod">
          <ac:chgData name="Medini Gaddikeri" userId="1077e4b1-eea0-48a3-a601-62de1d56e120" providerId="ADAL" clId="{18F87E78-4B94-44DA-87DA-0689A6379B73}" dt="2025-01-24T05:30:08.465" v="149" actId="1037"/>
          <ac:spMkLst>
            <pc:docMk/>
            <pc:sldMk cId="3696548838" sldId="292"/>
            <ac:spMk id="2" creationId="{7600273E-3628-6AD4-F8E8-62E1208AC7B5}"/>
          </ac:spMkLst>
        </pc:spChg>
        <pc:spChg chg="mod">
          <ac:chgData name="Medini Gaddikeri" userId="1077e4b1-eea0-48a3-a601-62de1d56e120" providerId="ADAL" clId="{18F87E78-4B94-44DA-87DA-0689A6379B73}" dt="2025-01-24T05:30:20.607" v="153" actId="1036"/>
          <ac:spMkLst>
            <pc:docMk/>
            <pc:sldMk cId="3696548838" sldId="292"/>
            <ac:spMk id="3" creationId="{6B8A3823-834B-0248-AA67-E67FDB78276B}"/>
          </ac:spMkLst>
        </pc:spChg>
        <pc:spChg chg="mod">
          <ac:chgData name="Medini Gaddikeri" userId="1077e4b1-eea0-48a3-a601-62de1d56e120" providerId="ADAL" clId="{18F87E78-4B94-44DA-87DA-0689A6379B73}" dt="2025-01-24T05:29:49.726" v="122" actId="20577"/>
          <ac:spMkLst>
            <pc:docMk/>
            <pc:sldMk cId="3696548838" sldId="292"/>
            <ac:spMk id="6" creationId="{00000000-0000-0000-0000-000000000000}"/>
          </ac:spMkLst>
        </pc:spChg>
        <pc:spChg chg="mod">
          <ac:chgData name="Medini Gaddikeri" userId="1077e4b1-eea0-48a3-a601-62de1d56e120" providerId="ADAL" clId="{18F87E78-4B94-44DA-87DA-0689A6379B73}" dt="2025-01-28T04:18:57.274" v="175" actId="207"/>
          <ac:spMkLst>
            <pc:docMk/>
            <pc:sldMk cId="3696548838" sldId="292"/>
            <ac:spMk id="9" creationId="{48206306-EB4A-7DB0-D062-48B884A28BE8}"/>
          </ac:spMkLst>
        </pc:spChg>
      </pc:sldChg>
      <pc:sldChg chg="del">
        <pc:chgData name="Medini Gaddikeri" userId="1077e4b1-eea0-48a3-a601-62de1d56e120" providerId="ADAL" clId="{18F87E78-4B94-44DA-87DA-0689A6379B73}" dt="2025-01-24T05:28:02.598" v="35" actId="47"/>
        <pc:sldMkLst>
          <pc:docMk/>
          <pc:sldMk cId="2084693073" sldId="295"/>
        </pc:sldMkLst>
      </pc:sldChg>
      <pc:sldChg chg="del">
        <pc:chgData name="Medini Gaddikeri" userId="1077e4b1-eea0-48a3-a601-62de1d56e120" providerId="ADAL" clId="{18F87E78-4B94-44DA-87DA-0689A6379B73}" dt="2025-01-24T03:25:04.104" v="0" actId="47"/>
        <pc:sldMkLst>
          <pc:docMk/>
          <pc:sldMk cId="2321432478" sldId="296"/>
        </pc:sldMkLst>
      </pc:sldChg>
      <pc:sldChg chg="add modTransition">
        <pc:chgData name="Medini Gaddikeri" userId="1077e4b1-eea0-48a3-a601-62de1d56e120" providerId="ADAL" clId="{18F87E78-4B94-44DA-87DA-0689A6379B73}" dt="2025-01-24T05:24:01.934" v="16"/>
        <pc:sldMkLst>
          <pc:docMk/>
          <pc:sldMk cId="0" sldId="355"/>
        </pc:sldMkLst>
      </pc:sldChg>
      <pc:sldChg chg="add modTransition">
        <pc:chgData name="Medini Gaddikeri" userId="1077e4b1-eea0-48a3-a601-62de1d56e120" providerId="ADAL" clId="{18F87E78-4B94-44DA-87DA-0689A6379B73}" dt="2025-01-24T05:24:01.934" v="16"/>
        <pc:sldMkLst>
          <pc:docMk/>
          <pc:sldMk cId="0" sldId="356"/>
        </pc:sldMkLst>
      </pc:sldChg>
      <pc:sldChg chg="add modTransition">
        <pc:chgData name="Medini Gaddikeri" userId="1077e4b1-eea0-48a3-a601-62de1d56e120" providerId="ADAL" clId="{18F87E78-4B94-44DA-87DA-0689A6379B73}" dt="2025-01-24T05:24:01.934" v="16"/>
        <pc:sldMkLst>
          <pc:docMk/>
          <pc:sldMk cId="0" sldId="357"/>
        </pc:sldMkLst>
      </pc:sldChg>
      <pc:sldChg chg="add modTransition">
        <pc:chgData name="Medini Gaddikeri" userId="1077e4b1-eea0-48a3-a601-62de1d56e120" providerId="ADAL" clId="{18F87E78-4B94-44DA-87DA-0689A6379B73}" dt="2025-01-24T05:24:01.934" v="16"/>
        <pc:sldMkLst>
          <pc:docMk/>
          <pc:sldMk cId="0" sldId="358"/>
        </pc:sldMkLst>
      </pc:sldChg>
      <pc:sldChg chg="add modTransition">
        <pc:chgData name="Medini Gaddikeri" userId="1077e4b1-eea0-48a3-a601-62de1d56e120" providerId="ADAL" clId="{18F87E78-4B94-44DA-87DA-0689A6379B73}" dt="2025-01-24T05:24:01.934" v="16"/>
        <pc:sldMkLst>
          <pc:docMk/>
          <pc:sldMk cId="0" sldId="359"/>
        </pc:sldMkLst>
      </pc:sldChg>
      <pc:sldChg chg="modSp add mod modTransition">
        <pc:chgData name="Medini Gaddikeri" userId="1077e4b1-eea0-48a3-a601-62de1d56e120" providerId="ADAL" clId="{18F87E78-4B94-44DA-87DA-0689A6379B73}" dt="2025-01-24T05:24:02.041" v="17" actId="27636"/>
        <pc:sldMkLst>
          <pc:docMk/>
          <pc:sldMk cId="0" sldId="360"/>
        </pc:sldMkLst>
        <pc:spChg chg="mod">
          <ac:chgData name="Medini Gaddikeri" userId="1077e4b1-eea0-48a3-a601-62de1d56e120" providerId="ADAL" clId="{18F87E78-4B94-44DA-87DA-0689A6379B73}" dt="2025-01-24T05:24:02.041" v="17" actId="27636"/>
          <ac:spMkLst>
            <pc:docMk/>
            <pc:sldMk cId="0" sldId="360"/>
            <ac:spMk id="60419" creationId="{00000000-0000-0000-0000-000000000000}"/>
          </ac:spMkLst>
        </pc:spChg>
      </pc:sldChg>
      <pc:sldChg chg="add modTransition">
        <pc:chgData name="Medini Gaddikeri" userId="1077e4b1-eea0-48a3-a601-62de1d56e120" providerId="ADAL" clId="{18F87E78-4B94-44DA-87DA-0689A6379B73}" dt="2025-01-24T05:24:01.934" v="16"/>
        <pc:sldMkLst>
          <pc:docMk/>
          <pc:sldMk cId="0" sldId="362"/>
        </pc:sldMkLst>
      </pc:sldChg>
      <pc:sldChg chg="add modTransition">
        <pc:chgData name="Medini Gaddikeri" userId="1077e4b1-eea0-48a3-a601-62de1d56e120" providerId="ADAL" clId="{18F87E78-4B94-44DA-87DA-0689A6379B73}" dt="2025-01-24T05:24:01.934" v="16"/>
        <pc:sldMkLst>
          <pc:docMk/>
          <pc:sldMk cId="0" sldId="363"/>
        </pc:sldMkLst>
      </pc:sldChg>
      <pc:sldChg chg="add modTransition">
        <pc:chgData name="Medini Gaddikeri" userId="1077e4b1-eea0-48a3-a601-62de1d56e120" providerId="ADAL" clId="{18F87E78-4B94-44DA-87DA-0689A6379B73}" dt="2025-01-24T05:24:01.934" v="16"/>
        <pc:sldMkLst>
          <pc:docMk/>
          <pc:sldMk cId="0" sldId="364"/>
        </pc:sldMkLst>
      </pc:sldChg>
      <pc:sldChg chg="add modTransition">
        <pc:chgData name="Medini Gaddikeri" userId="1077e4b1-eea0-48a3-a601-62de1d56e120" providerId="ADAL" clId="{18F87E78-4B94-44DA-87DA-0689A6379B73}" dt="2025-01-24T05:24:01.934" v="16"/>
        <pc:sldMkLst>
          <pc:docMk/>
          <pc:sldMk cId="0" sldId="365"/>
        </pc:sldMkLst>
      </pc:sldChg>
      <pc:sldChg chg="add modTransition">
        <pc:chgData name="Medini Gaddikeri" userId="1077e4b1-eea0-48a3-a601-62de1d56e120" providerId="ADAL" clId="{18F87E78-4B94-44DA-87DA-0689A6379B73}" dt="2025-01-24T05:24:01.934" v="16"/>
        <pc:sldMkLst>
          <pc:docMk/>
          <pc:sldMk cId="0" sldId="366"/>
        </pc:sldMkLst>
      </pc:sldChg>
      <pc:sldChg chg="add modTransition">
        <pc:chgData name="Medini Gaddikeri" userId="1077e4b1-eea0-48a3-a601-62de1d56e120" providerId="ADAL" clId="{18F87E78-4B94-44DA-87DA-0689A6379B73}" dt="2025-01-24T05:24:01.934" v="16"/>
        <pc:sldMkLst>
          <pc:docMk/>
          <pc:sldMk cId="0" sldId="367"/>
        </pc:sldMkLst>
      </pc:sldChg>
      <pc:sldChg chg="add modTransition">
        <pc:chgData name="Medini Gaddikeri" userId="1077e4b1-eea0-48a3-a601-62de1d56e120" providerId="ADAL" clId="{18F87E78-4B94-44DA-87DA-0689A6379B73}" dt="2025-01-24T05:24:01.934" v="16"/>
        <pc:sldMkLst>
          <pc:docMk/>
          <pc:sldMk cId="0" sldId="368"/>
        </pc:sldMkLst>
      </pc:sldChg>
      <pc:sldChg chg="modSp add mod modTransition">
        <pc:chgData name="Medini Gaddikeri" userId="1077e4b1-eea0-48a3-a601-62de1d56e120" providerId="ADAL" clId="{18F87E78-4B94-44DA-87DA-0689A6379B73}" dt="2025-01-24T05:24:02.073" v="18" actId="27636"/>
        <pc:sldMkLst>
          <pc:docMk/>
          <pc:sldMk cId="0" sldId="370"/>
        </pc:sldMkLst>
        <pc:spChg chg="mod">
          <ac:chgData name="Medini Gaddikeri" userId="1077e4b1-eea0-48a3-a601-62de1d56e120" providerId="ADAL" clId="{18F87E78-4B94-44DA-87DA-0689A6379B73}" dt="2025-01-24T05:24:02.073" v="18" actId="27636"/>
          <ac:spMkLst>
            <pc:docMk/>
            <pc:sldMk cId="0" sldId="370"/>
            <ac:spMk id="68611" creationId="{00000000-0000-0000-0000-000000000000}"/>
          </ac:spMkLst>
        </pc:spChg>
      </pc:sldChg>
      <pc:sldChg chg="modSp add mod modTransition">
        <pc:chgData name="Medini Gaddikeri" userId="1077e4b1-eea0-48a3-a601-62de1d56e120" providerId="ADAL" clId="{18F87E78-4B94-44DA-87DA-0689A6379B73}" dt="2025-01-24T05:24:02.088" v="19" actId="27636"/>
        <pc:sldMkLst>
          <pc:docMk/>
          <pc:sldMk cId="0" sldId="371"/>
        </pc:sldMkLst>
        <pc:spChg chg="mod">
          <ac:chgData name="Medini Gaddikeri" userId="1077e4b1-eea0-48a3-a601-62de1d56e120" providerId="ADAL" clId="{18F87E78-4B94-44DA-87DA-0689A6379B73}" dt="2025-01-24T05:24:02.088" v="19" actId="27636"/>
          <ac:spMkLst>
            <pc:docMk/>
            <pc:sldMk cId="0" sldId="371"/>
            <ac:spMk id="71683" creationId="{00000000-0000-0000-0000-000000000000}"/>
          </ac:spMkLst>
        </pc:spChg>
      </pc:sldChg>
      <pc:sldChg chg="add modTransition">
        <pc:chgData name="Medini Gaddikeri" userId="1077e4b1-eea0-48a3-a601-62de1d56e120" providerId="ADAL" clId="{18F87E78-4B94-44DA-87DA-0689A6379B73}" dt="2025-01-24T05:24:01.934" v="16"/>
        <pc:sldMkLst>
          <pc:docMk/>
          <pc:sldMk cId="0" sldId="372"/>
        </pc:sldMkLst>
      </pc:sldChg>
      <pc:sldChg chg="add modTransition">
        <pc:chgData name="Medini Gaddikeri" userId="1077e4b1-eea0-48a3-a601-62de1d56e120" providerId="ADAL" clId="{18F87E78-4B94-44DA-87DA-0689A6379B73}" dt="2025-01-24T05:24:01.934" v="16"/>
        <pc:sldMkLst>
          <pc:docMk/>
          <pc:sldMk cId="0" sldId="373"/>
        </pc:sldMkLst>
      </pc:sldChg>
      <pc:sldChg chg="add modTransition">
        <pc:chgData name="Medini Gaddikeri" userId="1077e4b1-eea0-48a3-a601-62de1d56e120" providerId="ADAL" clId="{18F87E78-4B94-44DA-87DA-0689A6379B73}" dt="2025-01-24T05:24:01.934" v="16"/>
        <pc:sldMkLst>
          <pc:docMk/>
          <pc:sldMk cId="0" sldId="374"/>
        </pc:sldMkLst>
      </pc:sldChg>
      <pc:sldChg chg="addSp delSp modSp add mod modClrScheme chgLayout">
        <pc:chgData name="Medini Gaddikeri" userId="1077e4b1-eea0-48a3-a601-62de1d56e120" providerId="ADAL" clId="{18F87E78-4B94-44DA-87DA-0689A6379B73}" dt="2025-01-24T05:24:59.409" v="25" actId="1076"/>
        <pc:sldMkLst>
          <pc:docMk/>
          <pc:sldMk cId="0" sldId="375"/>
        </pc:sldMkLst>
        <pc:spChg chg="mod ord">
          <ac:chgData name="Medini Gaddikeri" userId="1077e4b1-eea0-48a3-a601-62de1d56e120" providerId="ADAL" clId="{18F87E78-4B94-44DA-87DA-0689A6379B73}" dt="2025-01-24T05:24:48.030" v="22" actId="700"/>
          <ac:spMkLst>
            <pc:docMk/>
            <pc:sldMk cId="0" sldId="375"/>
            <ac:spMk id="75778" creationId="{00000000-0000-0000-0000-000000000000}"/>
          </ac:spMkLst>
        </pc:spChg>
        <pc:spChg chg="mod ord">
          <ac:chgData name="Medini Gaddikeri" userId="1077e4b1-eea0-48a3-a601-62de1d56e120" providerId="ADAL" clId="{18F87E78-4B94-44DA-87DA-0689A6379B73}" dt="2025-01-24T05:24:53.855" v="24" actId="1076"/>
          <ac:spMkLst>
            <pc:docMk/>
            <pc:sldMk cId="0" sldId="375"/>
            <ac:spMk id="75779" creationId="{00000000-0000-0000-0000-000000000000}"/>
          </ac:spMkLst>
        </pc:spChg>
        <pc:spChg chg="mod ord">
          <ac:chgData name="Medini Gaddikeri" userId="1077e4b1-eea0-48a3-a601-62de1d56e120" providerId="ADAL" clId="{18F87E78-4B94-44DA-87DA-0689A6379B73}" dt="2025-01-24T05:24:59.409" v="25" actId="1076"/>
          <ac:spMkLst>
            <pc:docMk/>
            <pc:sldMk cId="0" sldId="375"/>
            <ac:spMk id="75780" creationId="{00000000-0000-0000-0000-000000000000}"/>
          </ac:spMkLst>
        </pc:spChg>
      </pc:sldChg>
      <pc:sldChg chg="add modTransition">
        <pc:chgData name="Medini Gaddikeri" userId="1077e4b1-eea0-48a3-a601-62de1d56e120" providerId="ADAL" clId="{18F87E78-4B94-44DA-87DA-0689A6379B73}" dt="2025-01-24T05:24:01.934" v="16"/>
        <pc:sldMkLst>
          <pc:docMk/>
          <pc:sldMk cId="0" sldId="378"/>
        </pc:sldMkLst>
      </pc:sldChg>
      <pc:sldChg chg="add modTransition">
        <pc:chgData name="Medini Gaddikeri" userId="1077e4b1-eea0-48a3-a601-62de1d56e120" providerId="ADAL" clId="{18F87E78-4B94-44DA-87DA-0689A6379B73}" dt="2025-01-24T05:24:01.934" v="16"/>
        <pc:sldMkLst>
          <pc:docMk/>
          <pc:sldMk cId="0" sldId="379"/>
        </pc:sldMkLst>
      </pc:sldChg>
      <pc:sldChg chg="add modTransition">
        <pc:chgData name="Medini Gaddikeri" userId="1077e4b1-eea0-48a3-a601-62de1d56e120" providerId="ADAL" clId="{18F87E78-4B94-44DA-87DA-0689A6379B73}" dt="2025-01-24T05:24:01.934" v="16"/>
        <pc:sldMkLst>
          <pc:docMk/>
          <pc:sldMk cId="0" sldId="413"/>
        </pc:sldMkLst>
      </pc:sldChg>
      <pc:sldChg chg="add modTransition">
        <pc:chgData name="Medini Gaddikeri" userId="1077e4b1-eea0-48a3-a601-62de1d56e120" providerId="ADAL" clId="{18F87E78-4B94-44DA-87DA-0689A6379B73}" dt="2025-01-24T03:27:23.590" v="1"/>
        <pc:sldMkLst>
          <pc:docMk/>
          <pc:sldMk cId="0" sldId="422"/>
        </pc:sldMkLst>
      </pc:sldChg>
      <pc:sldChg chg="add modTransition">
        <pc:chgData name="Medini Gaddikeri" userId="1077e4b1-eea0-48a3-a601-62de1d56e120" providerId="ADAL" clId="{18F87E78-4B94-44DA-87DA-0689A6379B73}" dt="2025-01-24T05:24:01.934" v="16"/>
        <pc:sldMkLst>
          <pc:docMk/>
          <pc:sldMk cId="0" sldId="431"/>
        </pc:sldMkLst>
      </pc:sldChg>
      <pc:sldChg chg="add modTransition">
        <pc:chgData name="Medini Gaddikeri" userId="1077e4b1-eea0-48a3-a601-62de1d56e120" providerId="ADAL" clId="{18F87E78-4B94-44DA-87DA-0689A6379B73}" dt="2025-01-24T05:24:01.934" v="16"/>
        <pc:sldMkLst>
          <pc:docMk/>
          <pc:sldMk cId="0" sldId="439"/>
        </pc:sldMkLst>
      </pc:sldChg>
      <pc:sldChg chg="add modTransition">
        <pc:chgData name="Medini Gaddikeri" userId="1077e4b1-eea0-48a3-a601-62de1d56e120" providerId="ADAL" clId="{18F87E78-4B94-44DA-87DA-0689A6379B73}" dt="2025-01-24T05:24:01.934" v="16"/>
        <pc:sldMkLst>
          <pc:docMk/>
          <pc:sldMk cId="0" sldId="460"/>
        </pc:sldMkLst>
      </pc:sldChg>
      <pc:sldChg chg="modSp add mod ord modTransition">
        <pc:chgData name="Medini Gaddikeri" userId="1077e4b1-eea0-48a3-a601-62de1d56e120" providerId="ADAL" clId="{18F87E78-4B94-44DA-87DA-0689A6379B73}" dt="2025-01-24T03:28:33.560" v="5"/>
        <pc:sldMkLst>
          <pc:docMk/>
          <pc:sldMk cId="0" sldId="468"/>
        </pc:sldMkLst>
        <pc:spChg chg="mod">
          <ac:chgData name="Medini Gaddikeri" userId="1077e4b1-eea0-48a3-a601-62de1d56e120" providerId="ADAL" clId="{18F87E78-4B94-44DA-87DA-0689A6379B73}" dt="2025-01-24T03:28:26.404" v="3" actId="1076"/>
          <ac:spMkLst>
            <pc:docMk/>
            <pc:sldMk cId="0" sldId="468"/>
            <ac:spMk id="13314" creationId="{00000000-0000-0000-0000-000000000000}"/>
          </ac:spMkLst>
        </pc:spChg>
      </pc:sldChg>
      <pc:sldChg chg="modSp add mod ord modTransition">
        <pc:chgData name="Medini Gaddikeri" userId="1077e4b1-eea0-48a3-a601-62de1d56e120" providerId="ADAL" clId="{18F87E78-4B94-44DA-87DA-0689A6379B73}" dt="2025-01-24T05:27:38.739" v="34"/>
        <pc:sldMkLst>
          <pc:docMk/>
          <pc:sldMk cId="0" sldId="476"/>
        </pc:sldMkLst>
        <pc:spChg chg="mod">
          <ac:chgData name="Medini Gaddikeri" userId="1077e4b1-eea0-48a3-a601-62de1d56e120" providerId="ADAL" clId="{18F87E78-4B94-44DA-87DA-0689A6379B73}" dt="2025-01-24T05:26:43.356" v="28" actId="14100"/>
          <ac:spMkLst>
            <pc:docMk/>
            <pc:sldMk cId="0" sldId="476"/>
            <ac:spMk id="524290" creationId="{00000000-0000-0000-0000-000000000000}"/>
          </ac:spMkLst>
        </pc:spChg>
      </pc:sldChg>
      <pc:sldChg chg="ord">
        <pc:chgData name="Medini Gaddikeri" userId="1077e4b1-eea0-48a3-a601-62de1d56e120" providerId="ADAL" clId="{18F87E78-4B94-44DA-87DA-0689A6379B73}" dt="2025-01-24T05:31:15.796" v="173"/>
        <pc:sldMkLst>
          <pc:docMk/>
          <pc:sldMk cId="4235027246" sldId="3232"/>
        </pc:sldMkLst>
      </pc:sldChg>
      <pc:sldChg chg="del">
        <pc:chgData name="Medini Gaddikeri" userId="1077e4b1-eea0-48a3-a601-62de1d56e120" providerId="ADAL" clId="{18F87E78-4B94-44DA-87DA-0689A6379B73}" dt="2025-01-24T05:31:28.581" v="174" actId="47"/>
        <pc:sldMkLst>
          <pc:docMk/>
          <pc:sldMk cId="2734669665" sldId="3235"/>
        </pc:sldMkLst>
      </pc:sldChg>
      <pc:sldChg chg="del">
        <pc:chgData name="Medini Gaddikeri" userId="1077e4b1-eea0-48a3-a601-62de1d56e120" providerId="ADAL" clId="{18F87E78-4B94-44DA-87DA-0689A6379B73}" dt="2025-01-24T05:28:18.452" v="36" actId="47"/>
        <pc:sldMkLst>
          <pc:docMk/>
          <pc:sldMk cId="2819391070" sldId="3242"/>
        </pc:sldMkLst>
      </pc:sldChg>
      <pc:sldChg chg="add del">
        <pc:chgData name="Medini Gaddikeri" userId="1077e4b1-eea0-48a3-a601-62de1d56e120" providerId="ADAL" clId="{18F87E78-4B94-44DA-87DA-0689A6379B73}" dt="2025-01-24T05:23:14.761" v="14" actId="47"/>
        <pc:sldMkLst>
          <pc:docMk/>
          <pc:sldMk cId="2662234638" sldId="3248"/>
        </pc:sldMkLst>
      </pc:sldChg>
      <pc:sldChg chg="del">
        <pc:chgData name="Medini Gaddikeri" userId="1077e4b1-eea0-48a3-a601-62de1d56e120" providerId="ADAL" clId="{18F87E78-4B94-44DA-87DA-0689A6379B73}" dt="2025-01-24T05:23:28.369" v="15" actId="47"/>
        <pc:sldMkLst>
          <pc:docMk/>
          <pc:sldMk cId="1806773311" sldId="3252"/>
        </pc:sldMkLst>
      </pc:sldChg>
      <pc:sldChg chg="del">
        <pc:chgData name="Medini Gaddikeri" userId="1077e4b1-eea0-48a3-a601-62de1d56e120" providerId="ADAL" clId="{18F87E78-4B94-44DA-87DA-0689A6379B73}" dt="2025-01-24T05:29:37.053" v="107" actId="47"/>
        <pc:sldMkLst>
          <pc:docMk/>
          <pc:sldMk cId="380928895" sldId="3269"/>
        </pc:sldMkLst>
      </pc:sldChg>
      <pc:sldChg chg="delSp modSp del mod">
        <pc:chgData name="Medini Gaddikeri" userId="1077e4b1-eea0-48a3-a601-62de1d56e120" providerId="ADAL" clId="{18F87E78-4B94-44DA-87DA-0689A6379B73}" dt="2025-01-24T05:29:32.564" v="106" actId="47"/>
        <pc:sldMkLst>
          <pc:docMk/>
          <pc:sldMk cId="4213188597" sldId="327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FD6505-A356-334C-A181-D2FE796B5E1F}"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GB"/>
        </a:p>
      </dgm:t>
    </dgm:pt>
    <dgm:pt modelId="{5FF8D382-CB0D-5546-A4F7-8A2963622C69}">
      <dgm:prSet/>
      <dgm:spPr/>
      <dgm:t>
        <a:bodyPr/>
        <a:lstStyle/>
        <a:p>
          <a:r>
            <a:rPr lang="en-US"/>
            <a:t>CEO</a:t>
          </a:r>
          <a:endParaRPr lang="en-IN"/>
        </a:p>
      </dgm:t>
    </dgm:pt>
    <dgm:pt modelId="{A578C473-B4C4-4A4A-9CAA-FCC1A75A84F4}" type="parTrans" cxnId="{3E8F3E98-98E2-A04F-9F15-4E73CCE98472}">
      <dgm:prSet/>
      <dgm:spPr/>
      <dgm:t>
        <a:bodyPr/>
        <a:lstStyle/>
        <a:p>
          <a:endParaRPr lang="en-GB"/>
        </a:p>
      </dgm:t>
    </dgm:pt>
    <dgm:pt modelId="{B4A71CAE-6B94-4747-AD7D-15FA123AF4AD}" type="sibTrans" cxnId="{3E8F3E98-98E2-A04F-9F15-4E73CCE98472}">
      <dgm:prSet/>
      <dgm:spPr/>
      <dgm:t>
        <a:bodyPr/>
        <a:lstStyle/>
        <a:p>
          <a:endParaRPr lang="en-GB"/>
        </a:p>
      </dgm:t>
    </dgm:pt>
    <dgm:pt modelId="{B1689184-5BDD-2C45-83A5-FA349945AB24}">
      <dgm:prSet/>
      <dgm:spPr/>
      <dgm:t>
        <a:bodyPr/>
        <a:lstStyle/>
        <a:p>
          <a:r>
            <a:rPr lang="en-US"/>
            <a:t>COO</a:t>
          </a:r>
          <a:endParaRPr lang="en-IN"/>
        </a:p>
      </dgm:t>
    </dgm:pt>
    <dgm:pt modelId="{757CEB92-38C9-C946-99C6-6FC34F42083A}" type="parTrans" cxnId="{5B777D2D-F674-6B4B-AEDD-41872FDBC044}">
      <dgm:prSet/>
      <dgm:spPr/>
      <dgm:t>
        <a:bodyPr/>
        <a:lstStyle/>
        <a:p>
          <a:endParaRPr lang="en-GB"/>
        </a:p>
      </dgm:t>
    </dgm:pt>
    <dgm:pt modelId="{8BDDF2A8-DE81-FD43-B4B5-2003D6E33213}" type="sibTrans" cxnId="{5B777D2D-F674-6B4B-AEDD-41872FDBC044}">
      <dgm:prSet/>
      <dgm:spPr/>
      <dgm:t>
        <a:bodyPr/>
        <a:lstStyle/>
        <a:p>
          <a:endParaRPr lang="en-GB"/>
        </a:p>
      </dgm:t>
    </dgm:pt>
    <dgm:pt modelId="{BE2EF371-1A0A-1F43-B1D2-2FC74BC824A8}">
      <dgm:prSet/>
      <dgm:spPr/>
      <dgm:t>
        <a:bodyPr/>
        <a:lstStyle/>
        <a:p>
          <a:r>
            <a:rPr lang="en-US"/>
            <a:t>Head of Logistics</a:t>
          </a:r>
          <a:endParaRPr lang="en-IN"/>
        </a:p>
      </dgm:t>
    </dgm:pt>
    <dgm:pt modelId="{04AC338E-1E92-2440-B1FE-220FEAEDEFEA}" type="parTrans" cxnId="{3FA55676-1CF9-CA46-B973-A57854EDAD98}">
      <dgm:prSet/>
      <dgm:spPr/>
      <dgm:t>
        <a:bodyPr/>
        <a:lstStyle/>
        <a:p>
          <a:endParaRPr lang="en-GB"/>
        </a:p>
      </dgm:t>
    </dgm:pt>
    <dgm:pt modelId="{4D7FE4B1-4A6B-904A-A1AC-39BB79C1BDCE}" type="sibTrans" cxnId="{3FA55676-1CF9-CA46-B973-A57854EDAD98}">
      <dgm:prSet/>
      <dgm:spPr/>
      <dgm:t>
        <a:bodyPr/>
        <a:lstStyle/>
        <a:p>
          <a:endParaRPr lang="en-GB"/>
        </a:p>
      </dgm:t>
    </dgm:pt>
    <dgm:pt modelId="{997DC62E-7E3F-E24C-BEFD-8DE29BE4BE70}">
      <dgm:prSet/>
      <dgm:spPr/>
      <dgm:t>
        <a:bodyPr/>
        <a:lstStyle/>
        <a:p>
          <a:r>
            <a:rPr lang="en-US"/>
            <a:t>Warehouse Manager</a:t>
          </a:r>
          <a:endParaRPr lang="en-IN"/>
        </a:p>
      </dgm:t>
    </dgm:pt>
    <dgm:pt modelId="{8ADE399E-5A7D-134E-89BB-59B68B853850}" type="parTrans" cxnId="{E7F7FCAB-61D6-E64F-9B4C-7AD94706298C}">
      <dgm:prSet/>
      <dgm:spPr/>
      <dgm:t>
        <a:bodyPr/>
        <a:lstStyle/>
        <a:p>
          <a:endParaRPr lang="en-GB"/>
        </a:p>
      </dgm:t>
    </dgm:pt>
    <dgm:pt modelId="{7C87B8F1-9ED0-1847-B7DB-90D34CDA825B}" type="sibTrans" cxnId="{E7F7FCAB-61D6-E64F-9B4C-7AD94706298C}">
      <dgm:prSet/>
      <dgm:spPr/>
      <dgm:t>
        <a:bodyPr/>
        <a:lstStyle/>
        <a:p>
          <a:endParaRPr lang="en-GB"/>
        </a:p>
      </dgm:t>
    </dgm:pt>
    <dgm:pt modelId="{0062E866-CE0C-064C-BBBF-C0F5EE53EC6D}">
      <dgm:prSet/>
      <dgm:spPr/>
      <dgm:t>
        <a:bodyPr/>
        <a:lstStyle/>
        <a:p>
          <a:r>
            <a:rPr lang="en-US"/>
            <a:t>Transportation Manager</a:t>
          </a:r>
          <a:endParaRPr lang="en-IN"/>
        </a:p>
      </dgm:t>
    </dgm:pt>
    <dgm:pt modelId="{1AD0FFD0-5760-0D47-A6F2-38563CE7F40B}" type="parTrans" cxnId="{2CA5E9BB-EE36-354F-83DF-227C76421E37}">
      <dgm:prSet/>
      <dgm:spPr/>
      <dgm:t>
        <a:bodyPr/>
        <a:lstStyle/>
        <a:p>
          <a:endParaRPr lang="en-GB"/>
        </a:p>
      </dgm:t>
    </dgm:pt>
    <dgm:pt modelId="{C7948133-F9C1-1C49-AE61-5D1E443B6B63}" type="sibTrans" cxnId="{2CA5E9BB-EE36-354F-83DF-227C76421E37}">
      <dgm:prSet/>
      <dgm:spPr/>
      <dgm:t>
        <a:bodyPr/>
        <a:lstStyle/>
        <a:p>
          <a:endParaRPr lang="en-GB"/>
        </a:p>
      </dgm:t>
    </dgm:pt>
    <dgm:pt modelId="{B01E1D2B-7B61-E14C-B968-C2AECCB6B5C1}">
      <dgm:prSet/>
      <dgm:spPr/>
      <dgm:t>
        <a:bodyPr/>
        <a:lstStyle/>
        <a:p>
          <a:r>
            <a:rPr lang="en-US"/>
            <a:t>Head of Store Operations</a:t>
          </a:r>
          <a:endParaRPr lang="en-IN"/>
        </a:p>
      </dgm:t>
    </dgm:pt>
    <dgm:pt modelId="{6C1F98A4-2332-B846-B9E7-F8FD240144B6}" type="parTrans" cxnId="{54F0409D-D2B6-7C46-9898-DE0CB1D22EE6}">
      <dgm:prSet/>
      <dgm:spPr/>
      <dgm:t>
        <a:bodyPr/>
        <a:lstStyle/>
        <a:p>
          <a:endParaRPr lang="en-GB"/>
        </a:p>
      </dgm:t>
    </dgm:pt>
    <dgm:pt modelId="{81FD847B-8418-4B44-85AC-1CB6EF0F42B7}" type="sibTrans" cxnId="{54F0409D-D2B6-7C46-9898-DE0CB1D22EE6}">
      <dgm:prSet/>
      <dgm:spPr/>
      <dgm:t>
        <a:bodyPr/>
        <a:lstStyle/>
        <a:p>
          <a:endParaRPr lang="en-GB"/>
        </a:p>
      </dgm:t>
    </dgm:pt>
    <dgm:pt modelId="{8391AE25-6EE6-DB44-B48A-5859028936A6}">
      <dgm:prSet/>
      <dgm:spPr/>
      <dgm:t>
        <a:bodyPr/>
        <a:lstStyle/>
        <a:p>
          <a:r>
            <a:rPr lang="en-US"/>
            <a:t>Area Manager</a:t>
          </a:r>
          <a:endParaRPr lang="en-IN"/>
        </a:p>
      </dgm:t>
    </dgm:pt>
    <dgm:pt modelId="{5FEDE241-C989-3F41-9613-5CD7AEDDA2AF}" type="parTrans" cxnId="{D4AA1741-4F0D-9E45-8B87-ED5809C7F338}">
      <dgm:prSet/>
      <dgm:spPr/>
      <dgm:t>
        <a:bodyPr/>
        <a:lstStyle/>
        <a:p>
          <a:endParaRPr lang="en-GB"/>
        </a:p>
      </dgm:t>
    </dgm:pt>
    <dgm:pt modelId="{8AC51B28-9820-8446-9CE5-22B93D1B11B4}" type="sibTrans" cxnId="{D4AA1741-4F0D-9E45-8B87-ED5809C7F338}">
      <dgm:prSet/>
      <dgm:spPr/>
      <dgm:t>
        <a:bodyPr/>
        <a:lstStyle/>
        <a:p>
          <a:endParaRPr lang="en-GB"/>
        </a:p>
      </dgm:t>
    </dgm:pt>
    <dgm:pt modelId="{5D5F18DC-AAE0-E746-B7DF-A2279229AF7D}">
      <dgm:prSet/>
      <dgm:spPr/>
      <dgm:t>
        <a:bodyPr/>
        <a:lstStyle/>
        <a:p>
          <a:r>
            <a:rPr lang="en-US"/>
            <a:t>Store Manager</a:t>
          </a:r>
          <a:endParaRPr lang="en-IN"/>
        </a:p>
      </dgm:t>
    </dgm:pt>
    <dgm:pt modelId="{E1340F12-4650-AD47-AEE7-860D368BD8C3}" type="parTrans" cxnId="{34B3E44D-6BE2-564D-8654-E0AECB0560BE}">
      <dgm:prSet/>
      <dgm:spPr/>
      <dgm:t>
        <a:bodyPr/>
        <a:lstStyle/>
        <a:p>
          <a:endParaRPr lang="en-GB"/>
        </a:p>
      </dgm:t>
    </dgm:pt>
    <dgm:pt modelId="{61BC8EDF-E079-8445-B429-99A4A6534694}" type="sibTrans" cxnId="{34B3E44D-6BE2-564D-8654-E0AECB0560BE}">
      <dgm:prSet/>
      <dgm:spPr/>
      <dgm:t>
        <a:bodyPr/>
        <a:lstStyle/>
        <a:p>
          <a:endParaRPr lang="en-GB"/>
        </a:p>
      </dgm:t>
    </dgm:pt>
    <dgm:pt modelId="{AC33FF58-DFB1-614E-9F78-3878DC5AB7FB}">
      <dgm:prSet/>
      <dgm:spPr/>
      <dgm:t>
        <a:bodyPr/>
        <a:lstStyle/>
        <a:p>
          <a:r>
            <a:rPr lang="en-IN"/>
            <a:t>Visual Merchandising Manager</a:t>
          </a:r>
        </a:p>
      </dgm:t>
    </dgm:pt>
    <dgm:pt modelId="{49796776-F778-B24D-9F22-BC3485D4AFAE}" type="parTrans" cxnId="{22AD107A-DA4D-AE46-ADDE-6B8E9779A32E}">
      <dgm:prSet/>
      <dgm:spPr/>
      <dgm:t>
        <a:bodyPr/>
        <a:lstStyle/>
        <a:p>
          <a:endParaRPr lang="en-GB"/>
        </a:p>
      </dgm:t>
    </dgm:pt>
    <dgm:pt modelId="{AC6B1FEA-C091-A046-BD12-3AF35D24658D}" type="sibTrans" cxnId="{22AD107A-DA4D-AE46-ADDE-6B8E9779A32E}">
      <dgm:prSet/>
      <dgm:spPr/>
      <dgm:t>
        <a:bodyPr/>
        <a:lstStyle/>
        <a:p>
          <a:endParaRPr lang="en-GB"/>
        </a:p>
      </dgm:t>
    </dgm:pt>
    <dgm:pt modelId="{6ED9716A-5D86-D946-A108-3CD4A62F71C6}">
      <dgm:prSet/>
      <dgm:spPr/>
      <dgm:t>
        <a:bodyPr/>
        <a:lstStyle/>
        <a:p>
          <a:r>
            <a:rPr lang="en-IN"/>
            <a:t>Sales Manager</a:t>
          </a:r>
        </a:p>
      </dgm:t>
    </dgm:pt>
    <dgm:pt modelId="{9FE34AD3-F12A-7444-8143-08F67D45861B}" type="parTrans" cxnId="{6B0AD7B8-1856-244A-B306-78DB3B4FE3D2}">
      <dgm:prSet/>
      <dgm:spPr/>
      <dgm:t>
        <a:bodyPr/>
        <a:lstStyle/>
        <a:p>
          <a:endParaRPr lang="en-GB"/>
        </a:p>
      </dgm:t>
    </dgm:pt>
    <dgm:pt modelId="{B30D5819-9B4B-F642-8BB9-B0E25408EAA3}" type="sibTrans" cxnId="{6B0AD7B8-1856-244A-B306-78DB3B4FE3D2}">
      <dgm:prSet/>
      <dgm:spPr/>
      <dgm:t>
        <a:bodyPr/>
        <a:lstStyle/>
        <a:p>
          <a:endParaRPr lang="en-GB"/>
        </a:p>
      </dgm:t>
    </dgm:pt>
    <dgm:pt modelId="{2147987E-811C-E545-8F6E-EDAB1E2F10F8}">
      <dgm:prSet/>
      <dgm:spPr/>
      <dgm:t>
        <a:bodyPr/>
        <a:lstStyle/>
        <a:p>
          <a:r>
            <a:rPr lang="en-IN"/>
            <a:t>Head Cashier</a:t>
          </a:r>
        </a:p>
      </dgm:t>
    </dgm:pt>
    <dgm:pt modelId="{2BE737BE-E8C3-2C45-9568-5EBB653AB91B}" type="parTrans" cxnId="{1900786F-A6D0-8745-916A-14BADD3780A1}">
      <dgm:prSet/>
      <dgm:spPr/>
      <dgm:t>
        <a:bodyPr/>
        <a:lstStyle/>
        <a:p>
          <a:endParaRPr lang="en-GB"/>
        </a:p>
      </dgm:t>
    </dgm:pt>
    <dgm:pt modelId="{E4FAF7EF-7D5C-FE4B-BEA1-5E9C498CF285}" type="sibTrans" cxnId="{1900786F-A6D0-8745-916A-14BADD3780A1}">
      <dgm:prSet/>
      <dgm:spPr/>
      <dgm:t>
        <a:bodyPr/>
        <a:lstStyle/>
        <a:p>
          <a:endParaRPr lang="en-GB"/>
        </a:p>
      </dgm:t>
    </dgm:pt>
    <dgm:pt modelId="{8902767C-E639-1540-B787-368A09425FBD}">
      <dgm:prSet/>
      <dgm:spPr/>
      <dgm:t>
        <a:bodyPr/>
        <a:lstStyle/>
        <a:p>
          <a:r>
            <a:rPr lang="en-IN"/>
            <a:t>Back of House Manager </a:t>
          </a:r>
        </a:p>
      </dgm:t>
    </dgm:pt>
    <dgm:pt modelId="{D41593F5-2798-5749-ACA5-35ED1F1C1852}" type="parTrans" cxnId="{E47997A2-17A3-584A-B21E-0FAB76B90916}">
      <dgm:prSet/>
      <dgm:spPr/>
      <dgm:t>
        <a:bodyPr/>
        <a:lstStyle/>
        <a:p>
          <a:endParaRPr lang="en-GB"/>
        </a:p>
      </dgm:t>
    </dgm:pt>
    <dgm:pt modelId="{82ADB2E9-DE80-FE4A-85B6-6639FBC5DC0A}" type="sibTrans" cxnId="{E47997A2-17A3-584A-B21E-0FAB76B90916}">
      <dgm:prSet/>
      <dgm:spPr/>
      <dgm:t>
        <a:bodyPr/>
        <a:lstStyle/>
        <a:p>
          <a:endParaRPr lang="en-GB"/>
        </a:p>
      </dgm:t>
    </dgm:pt>
    <dgm:pt modelId="{1C987376-2A3F-CE43-ABC5-DF9E292CCB10}">
      <dgm:prSet/>
      <dgm:spPr/>
      <dgm:t>
        <a:bodyPr/>
        <a:lstStyle/>
        <a:p>
          <a:r>
            <a:rPr lang="en-US"/>
            <a:t>CFO</a:t>
          </a:r>
          <a:endParaRPr lang="en-IN"/>
        </a:p>
      </dgm:t>
    </dgm:pt>
    <dgm:pt modelId="{C3C83E54-08AA-FF42-A1D3-B4A4853E8340}" type="parTrans" cxnId="{701CF903-5A5F-A343-B01B-855114D1E6DF}">
      <dgm:prSet/>
      <dgm:spPr/>
      <dgm:t>
        <a:bodyPr/>
        <a:lstStyle/>
        <a:p>
          <a:endParaRPr lang="en-GB"/>
        </a:p>
      </dgm:t>
    </dgm:pt>
    <dgm:pt modelId="{CD34522A-138E-6242-BB04-5ABF04C9E371}" type="sibTrans" cxnId="{701CF903-5A5F-A343-B01B-855114D1E6DF}">
      <dgm:prSet/>
      <dgm:spPr/>
      <dgm:t>
        <a:bodyPr/>
        <a:lstStyle/>
        <a:p>
          <a:endParaRPr lang="en-GB"/>
        </a:p>
      </dgm:t>
    </dgm:pt>
    <dgm:pt modelId="{984FA626-B89B-C24C-96E2-855750B83FE1}">
      <dgm:prSet/>
      <dgm:spPr/>
      <dgm:t>
        <a:bodyPr/>
        <a:lstStyle/>
        <a:p>
          <a:r>
            <a:rPr lang="en-US"/>
            <a:t>Financial Planning</a:t>
          </a:r>
          <a:endParaRPr lang="en-IN"/>
        </a:p>
      </dgm:t>
    </dgm:pt>
    <dgm:pt modelId="{FEA26A7E-1D72-6C4B-9F36-47171DEF7FB9}" type="parTrans" cxnId="{A850BD20-25EE-324E-8617-34C13D78A4F1}">
      <dgm:prSet/>
      <dgm:spPr/>
      <dgm:t>
        <a:bodyPr/>
        <a:lstStyle/>
        <a:p>
          <a:endParaRPr lang="en-GB"/>
        </a:p>
      </dgm:t>
    </dgm:pt>
    <dgm:pt modelId="{94A53411-6C04-E244-8483-12F9AA763832}" type="sibTrans" cxnId="{A850BD20-25EE-324E-8617-34C13D78A4F1}">
      <dgm:prSet/>
      <dgm:spPr/>
      <dgm:t>
        <a:bodyPr/>
        <a:lstStyle/>
        <a:p>
          <a:endParaRPr lang="en-GB"/>
        </a:p>
      </dgm:t>
    </dgm:pt>
    <dgm:pt modelId="{1CCC6B15-EEF7-E44B-9D65-18DE8CA93C6E}">
      <dgm:prSet/>
      <dgm:spPr/>
      <dgm:t>
        <a:bodyPr/>
        <a:lstStyle/>
        <a:p>
          <a:r>
            <a:rPr lang="en-US"/>
            <a:t>Finance Controller</a:t>
          </a:r>
          <a:endParaRPr lang="en-IN"/>
        </a:p>
      </dgm:t>
    </dgm:pt>
    <dgm:pt modelId="{620260DF-8E4F-1640-BFC4-0F6A10BC63B8}" type="parTrans" cxnId="{A76B3878-40D3-F746-BA5A-73C9F651F8CB}">
      <dgm:prSet/>
      <dgm:spPr/>
      <dgm:t>
        <a:bodyPr/>
        <a:lstStyle/>
        <a:p>
          <a:endParaRPr lang="en-GB"/>
        </a:p>
      </dgm:t>
    </dgm:pt>
    <dgm:pt modelId="{470D88E1-216D-8649-B1C2-ADACEAF170F9}" type="sibTrans" cxnId="{A76B3878-40D3-F746-BA5A-73C9F651F8CB}">
      <dgm:prSet/>
      <dgm:spPr/>
      <dgm:t>
        <a:bodyPr/>
        <a:lstStyle/>
        <a:p>
          <a:endParaRPr lang="en-GB"/>
        </a:p>
      </dgm:t>
    </dgm:pt>
    <dgm:pt modelId="{294BDB13-44FD-834D-BA1D-1CD649295BA2}">
      <dgm:prSet/>
      <dgm:spPr/>
      <dgm:t>
        <a:bodyPr/>
        <a:lstStyle/>
        <a:p>
          <a:r>
            <a:rPr lang="en-US"/>
            <a:t>GMM</a:t>
          </a:r>
          <a:endParaRPr lang="en-IN"/>
        </a:p>
      </dgm:t>
    </dgm:pt>
    <dgm:pt modelId="{6ED856BC-2027-634C-B74D-0799E338C3B8}" type="parTrans" cxnId="{87717E7B-FB6B-ED46-96BB-4114068FCA0D}">
      <dgm:prSet/>
      <dgm:spPr/>
      <dgm:t>
        <a:bodyPr/>
        <a:lstStyle/>
        <a:p>
          <a:endParaRPr lang="en-GB"/>
        </a:p>
      </dgm:t>
    </dgm:pt>
    <dgm:pt modelId="{6814BDC2-1567-8146-A568-7DD56E251167}" type="sibTrans" cxnId="{87717E7B-FB6B-ED46-96BB-4114068FCA0D}">
      <dgm:prSet/>
      <dgm:spPr/>
      <dgm:t>
        <a:bodyPr/>
        <a:lstStyle/>
        <a:p>
          <a:endParaRPr lang="en-GB"/>
        </a:p>
      </dgm:t>
    </dgm:pt>
    <dgm:pt modelId="{8511AABE-F6D1-D348-A7FB-2ADA86AD26C1}">
      <dgm:prSet/>
      <dgm:spPr/>
      <dgm:t>
        <a:bodyPr/>
        <a:lstStyle/>
        <a:p>
          <a:r>
            <a:rPr lang="en-US"/>
            <a:t>Head of Buying</a:t>
          </a:r>
          <a:endParaRPr lang="en-IN"/>
        </a:p>
      </dgm:t>
    </dgm:pt>
    <dgm:pt modelId="{5E157FE2-4324-B14F-AA17-FEE037308E0D}" type="parTrans" cxnId="{C2AF623E-752A-BA4F-9532-990B86FF0711}">
      <dgm:prSet/>
      <dgm:spPr/>
      <dgm:t>
        <a:bodyPr/>
        <a:lstStyle/>
        <a:p>
          <a:endParaRPr lang="en-GB"/>
        </a:p>
      </dgm:t>
    </dgm:pt>
    <dgm:pt modelId="{B84C44E7-1E1D-AC44-9426-419224150DF2}" type="sibTrans" cxnId="{C2AF623E-752A-BA4F-9532-990B86FF0711}">
      <dgm:prSet/>
      <dgm:spPr/>
      <dgm:t>
        <a:bodyPr/>
        <a:lstStyle/>
        <a:p>
          <a:endParaRPr lang="en-GB"/>
        </a:p>
      </dgm:t>
    </dgm:pt>
    <dgm:pt modelId="{86507C69-A7A0-A746-95EB-34C80EA5E646}">
      <dgm:prSet/>
      <dgm:spPr/>
      <dgm:t>
        <a:bodyPr/>
        <a:lstStyle/>
        <a:p>
          <a:r>
            <a:rPr lang="en-IN"/>
            <a:t>Buyer</a:t>
          </a:r>
        </a:p>
      </dgm:t>
    </dgm:pt>
    <dgm:pt modelId="{A35E79B0-C907-3C4E-BC3F-A36FFE7B3C55}" type="parTrans" cxnId="{E34C6B6E-399F-D94B-B4AD-FAFEA1B92D7D}">
      <dgm:prSet/>
      <dgm:spPr/>
      <dgm:t>
        <a:bodyPr/>
        <a:lstStyle/>
        <a:p>
          <a:endParaRPr lang="en-GB"/>
        </a:p>
      </dgm:t>
    </dgm:pt>
    <dgm:pt modelId="{2FDFBDBC-9DD5-A546-AF6B-753AACFA471E}" type="sibTrans" cxnId="{E34C6B6E-399F-D94B-B4AD-FAFEA1B92D7D}">
      <dgm:prSet/>
      <dgm:spPr/>
      <dgm:t>
        <a:bodyPr/>
        <a:lstStyle/>
        <a:p>
          <a:endParaRPr lang="en-GB"/>
        </a:p>
      </dgm:t>
    </dgm:pt>
    <dgm:pt modelId="{E180F9B6-DD3D-DB46-9213-0C2456040AE8}">
      <dgm:prSet/>
      <dgm:spPr/>
      <dgm:t>
        <a:bodyPr/>
        <a:lstStyle/>
        <a:p>
          <a:r>
            <a:rPr lang="en-US"/>
            <a:t>Head of Merchandising</a:t>
          </a:r>
          <a:endParaRPr lang="en-IN"/>
        </a:p>
      </dgm:t>
    </dgm:pt>
    <dgm:pt modelId="{9FCDC915-61F2-D74E-B036-B551D1910DD8}" type="parTrans" cxnId="{E7F5A1A6-8BAC-3744-83B0-4D47AEEF07D5}">
      <dgm:prSet/>
      <dgm:spPr/>
      <dgm:t>
        <a:bodyPr/>
        <a:lstStyle/>
        <a:p>
          <a:endParaRPr lang="en-GB"/>
        </a:p>
      </dgm:t>
    </dgm:pt>
    <dgm:pt modelId="{F5A75057-2E19-4349-9448-4D8BD348266C}" type="sibTrans" cxnId="{E7F5A1A6-8BAC-3744-83B0-4D47AEEF07D5}">
      <dgm:prSet/>
      <dgm:spPr/>
      <dgm:t>
        <a:bodyPr/>
        <a:lstStyle/>
        <a:p>
          <a:endParaRPr lang="en-GB"/>
        </a:p>
      </dgm:t>
    </dgm:pt>
    <dgm:pt modelId="{739D4DFF-22F4-CF4B-B71A-BD6A125ECF7C}">
      <dgm:prSet/>
      <dgm:spPr/>
      <dgm:t>
        <a:bodyPr/>
        <a:lstStyle/>
        <a:p>
          <a:r>
            <a:rPr lang="en-US"/>
            <a:t>Planner</a:t>
          </a:r>
          <a:endParaRPr lang="en-IN"/>
        </a:p>
      </dgm:t>
    </dgm:pt>
    <dgm:pt modelId="{52720D42-CFF0-A44C-A196-9B8B1D237A02}" type="parTrans" cxnId="{F1E4701D-FC31-4140-8053-08CD6CC108C4}">
      <dgm:prSet/>
      <dgm:spPr/>
      <dgm:t>
        <a:bodyPr/>
        <a:lstStyle/>
        <a:p>
          <a:endParaRPr lang="en-GB"/>
        </a:p>
      </dgm:t>
    </dgm:pt>
    <dgm:pt modelId="{2C451F06-2A79-6A47-8A21-1BFF4D0E52EA}" type="sibTrans" cxnId="{F1E4701D-FC31-4140-8053-08CD6CC108C4}">
      <dgm:prSet/>
      <dgm:spPr/>
      <dgm:t>
        <a:bodyPr/>
        <a:lstStyle/>
        <a:p>
          <a:endParaRPr lang="en-GB"/>
        </a:p>
      </dgm:t>
    </dgm:pt>
    <dgm:pt modelId="{E1406809-A747-BD47-864D-1308FDEE6872}">
      <dgm:prSet/>
      <dgm:spPr/>
      <dgm:t>
        <a:bodyPr/>
        <a:lstStyle/>
        <a:p>
          <a:r>
            <a:rPr lang="en-US"/>
            <a:t>Allocator</a:t>
          </a:r>
          <a:endParaRPr lang="en-IN"/>
        </a:p>
      </dgm:t>
    </dgm:pt>
    <dgm:pt modelId="{13AB2D2F-ECEF-E641-9753-AFEF335E78F0}" type="parTrans" cxnId="{3BD6F24C-2C64-114D-BD13-F000D1BB50C8}">
      <dgm:prSet/>
      <dgm:spPr/>
      <dgm:t>
        <a:bodyPr/>
        <a:lstStyle/>
        <a:p>
          <a:endParaRPr lang="en-GB"/>
        </a:p>
      </dgm:t>
    </dgm:pt>
    <dgm:pt modelId="{7B433669-419B-1542-8B41-31EC2F315517}" type="sibTrans" cxnId="{3BD6F24C-2C64-114D-BD13-F000D1BB50C8}">
      <dgm:prSet/>
      <dgm:spPr/>
      <dgm:t>
        <a:bodyPr/>
        <a:lstStyle/>
        <a:p>
          <a:endParaRPr lang="en-GB"/>
        </a:p>
      </dgm:t>
    </dgm:pt>
    <dgm:pt modelId="{C3252AFF-9B62-4D41-88BF-2B49E85D49C6}">
      <dgm:prSet/>
      <dgm:spPr/>
      <dgm:t>
        <a:bodyPr/>
        <a:lstStyle/>
        <a:p>
          <a:r>
            <a:rPr lang="en-IN"/>
            <a:t>Inventory Controller</a:t>
          </a:r>
        </a:p>
      </dgm:t>
    </dgm:pt>
    <dgm:pt modelId="{3FB449CF-A6C7-3043-8537-EEE42CDABF1D}" type="parTrans" cxnId="{19CB010F-581B-F347-8BB8-60F513097657}">
      <dgm:prSet/>
      <dgm:spPr/>
      <dgm:t>
        <a:bodyPr/>
        <a:lstStyle/>
        <a:p>
          <a:endParaRPr lang="en-GB"/>
        </a:p>
      </dgm:t>
    </dgm:pt>
    <dgm:pt modelId="{63EED960-099E-8A41-B2BF-DA13BA0183E6}" type="sibTrans" cxnId="{19CB010F-581B-F347-8BB8-60F513097657}">
      <dgm:prSet/>
      <dgm:spPr/>
      <dgm:t>
        <a:bodyPr/>
        <a:lstStyle/>
        <a:p>
          <a:endParaRPr lang="en-GB"/>
        </a:p>
      </dgm:t>
    </dgm:pt>
    <dgm:pt modelId="{89C3A4AD-3BA0-EB4A-B532-61D3A8D61D4A}">
      <dgm:prSet/>
      <dgm:spPr/>
      <dgm:t>
        <a:bodyPr/>
        <a:lstStyle/>
        <a:p>
          <a:r>
            <a:rPr lang="en-IN"/>
            <a:t>CIO</a:t>
          </a:r>
        </a:p>
      </dgm:t>
    </dgm:pt>
    <dgm:pt modelId="{D87CF59A-7AE7-7D4E-BC06-7195190A9B8E}" type="parTrans" cxnId="{E228C3C5-1E2C-C04F-9BA8-68D6832E1B0C}">
      <dgm:prSet/>
      <dgm:spPr/>
      <dgm:t>
        <a:bodyPr/>
        <a:lstStyle/>
        <a:p>
          <a:endParaRPr lang="en-GB"/>
        </a:p>
      </dgm:t>
    </dgm:pt>
    <dgm:pt modelId="{11E53CCE-7395-904D-BF4A-DCA784680E60}" type="sibTrans" cxnId="{E228C3C5-1E2C-C04F-9BA8-68D6832E1B0C}">
      <dgm:prSet/>
      <dgm:spPr/>
      <dgm:t>
        <a:bodyPr/>
        <a:lstStyle/>
        <a:p>
          <a:endParaRPr lang="en-GB"/>
        </a:p>
      </dgm:t>
    </dgm:pt>
    <dgm:pt modelId="{6FB54F12-762F-4B4C-B59A-70E30AA156A0}">
      <dgm:prSet/>
      <dgm:spPr/>
      <dgm:t>
        <a:bodyPr/>
        <a:lstStyle/>
        <a:p>
          <a:r>
            <a:rPr lang="en-US"/>
            <a:t>Head of Technology Services</a:t>
          </a:r>
          <a:endParaRPr lang="en-IN"/>
        </a:p>
      </dgm:t>
    </dgm:pt>
    <dgm:pt modelId="{BB7DAAC9-EBD2-B14C-A2F3-93918F3BA473}" type="parTrans" cxnId="{ABDDFAF5-E968-0446-93C9-4159FF358252}">
      <dgm:prSet/>
      <dgm:spPr/>
      <dgm:t>
        <a:bodyPr/>
        <a:lstStyle/>
        <a:p>
          <a:endParaRPr lang="en-GB"/>
        </a:p>
      </dgm:t>
    </dgm:pt>
    <dgm:pt modelId="{78D94874-B818-0244-80CA-3A916D770A37}" type="sibTrans" cxnId="{ABDDFAF5-E968-0446-93C9-4159FF358252}">
      <dgm:prSet/>
      <dgm:spPr/>
      <dgm:t>
        <a:bodyPr/>
        <a:lstStyle/>
        <a:p>
          <a:endParaRPr lang="en-GB"/>
        </a:p>
      </dgm:t>
    </dgm:pt>
    <dgm:pt modelId="{627A8C62-F672-7F45-8F77-219BDB4A47C1}">
      <dgm:prSet/>
      <dgm:spPr/>
      <dgm:t>
        <a:bodyPr/>
        <a:lstStyle/>
        <a:p>
          <a:r>
            <a:rPr lang="en-US"/>
            <a:t>VP of Enterprise Apps</a:t>
          </a:r>
          <a:endParaRPr lang="en-IN"/>
        </a:p>
      </dgm:t>
    </dgm:pt>
    <dgm:pt modelId="{84008395-B7E2-7B40-B570-E4ED98E267B8}" type="parTrans" cxnId="{5B86F44F-AE66-7943-8E3E-C46296EA73FC}">
      <dgm:prSet/>
      <dgm:spPr/>
      <dgm:t>
        <a:bodyPr/>
        <a:lstStyle/>
        <a:p>
          <a:endParaRPr lang="en-GB"/>
        </a:p>
      </dgm:t>
    </dgm:pt>
    <dgm:pt modelId="{269F992A-CA7F-EF4E-B687-9E88B4FC39F8}" type="sibTrans" cxnId="{5B86F44F-AE66-7943-8E3E-C46296EA73FC}">
      <dgm:prSet/>
      <dgm:spPr/>
      <dgm:t>
        <a:bodyPr/>
        <a:lstStyle/>
        <a:p>
          <a:endParaRPr lang="en-GB"/>
        </a:p>
      </dgm:t>
    </dgm:pt>
    <dgm:pt modelId="{13FBA8DA-1509-2E4F-99F1-9C7B776BA569}">
      <dgm:prSet/>
      <dgm:spPr/>
      <dgm:t>
        <a:bodyPr/>
        <a:lstStyle/>
        <a:p>
          <a:r>
            <a:rPr lang="en-US"/>
            <a:t>VP of Consumer Apps</a:t>
          </a:r>
          <a:endParaRPr lang="en-IN"/>
        </a:p>
      </dgm:t>
    </dgm:pt>
    <dgm:pt modelId="{D5E60C97-589D-1A4C-AB2F-D38F9489D2D2}" type="parTrans" cxnId="{FD39062C-11CE-244C-8DD1-93DDB4E1D116}">
      <dgm:prSet/>
      <dgm:spPr/>
      <dgm:t>
        <a:bodyPr/>
        <a:lstStyle/>
        <a:p>
          <a:endParaRPr lang="en-GB"/>
        </a:p>
      </dgm:t>
    </dgm:pt>
    <dgm:pt modelId="{B637835C-7128-ED40-85A7-D8FC29D00D20}" type="sibTrans" cxnId="{FD39062C-11CE-244C-8DD1-93DDB4E1D116}">
      <dgm:prSet/>
      <dgm:spPr/>
      <dgm:t>
        <a:bodyPr/>
        <a:lstStyle/>
        <a:p>
          <a:endParaRPr lang="en-GB"/>
        </a:p>
      </dgm:t>
    </dgm:pt>
    <dgm:pt modelId="{6D68FC18-CF73-E141-A514-A2DB57008098}">
      <dgm:prSet/>
      <dgm:spPr/>
      <dgm:t>
        <a:bodyPr/>
        <a:lstStyle/>
        <a:p>
          <a:r>
            <a:rPr lang="en-IN"/>
            <a:t>CISO</a:t>
          </a:r>
        </a:p>
      </dgm:t>
    </dgm:pt>
    <dgm:pt modelId="{2977336E-1E3B-B448-957B-A41D37753C66}" type="parTrans" cxnId="{D10B791C-0EC0-4E49-B03E-776963BDCE6A}">
      <dgm:prSet/>
      <dgm:spPr/>
      <dgm:t>
        <a:bodyPr/>
        <a:lstStyle/>
        <a:p>
          <a:endParaRPr lang="en-GB"/>
        </a:p>
      </dgm:t>
    </dgm:pt>
    <dgm:pt modelId="{F2F040E0-05C7-0042-A414-F73E087C4EAC}" type="sibTrans" cxnId="{D10B791C-0EC0-4E49-B03E-776963BDCE6A}">
      <dgm:prSet/>
      <dgm:spPr/>
      <dgm:t>
        <a:bodyPr/>
        <a:lstStyle/>
        <a:p>
          <a:endParaRPr lang="en-GB"/>
        </a:p>
      </dgm:t>
    </dgm:pt>
    <dgm:pt modelId="{C8AFC2B3-DE86-194A-AE95-F424FA6C51CF}">
      <dgm:prSet/>
      <dgm:spPr/>
      <dgm:t>
        <a:bodyPr/>
        <a:lstStyle/>
        <a:p>
          <a:r>
            <a:rPr lang="en-IN"/>
            <a:t>Chief Data Officer</a:t>
          </a:r>
        </a:p>
      </dgm:t>
    </dgm:pt>
    <dgm:pt modelId="{8C14EF61-333E-6947-89DA-60E2D4D4A040}" type="parTrans" cxnId="{614814C3-4C14-624B-94FB-7EE35CEB69ED}">
      <dgm:prSet/>
      <dgm:spPr/>
      <dgm:t>
        <a:bodyPr/>
        <a:lstStyle/>
        <a:p>
          <a:endParaRPr lang="en-GB"/>
        </a:p>
      </dgm:t>
    </dgm:pt>
    <dgm:pt modelId="{71FDF1DD-26FB-B046-B259-0847A4225F41}" type="sibTrans" cxnId="{614814C3-4C14-624B-94FB-7EE35CEB69ED}">
      <dgm:prSet/>
      <dgm:spPr/>
      <dgm:t>
        <a:bodyPr/>
        <a:lstStyle/>
        <a:p>
          <a:endParaRPr lang="en-GB"/>
        </a:p>
      </dgm:t>
    </dgm:pt>
    <dgm:pt modelId="{2F371BB7-40CD-F445-8621-EED48D8A49D4}">
      <dgm:prSet/>
      <dgm:spPr/>
      <dgm:t>
        <a:bodyPr/>
        <a:lstStyle/>
        <a:p>
          <a:r>
            <a:rPr lang="en-IN"/>
            <a:t>Data Architect</a:t>
          </a:r>
        </a:p>
      </dgm:t>
    </dgm:pt>
    <dgm:pt modelId="{DE33236F-E8DF-0A44-8F24-3BBB5DEB54D8}" type="parTrans" cxnId="{511353DE-473B-1449-B074-474DCDFAC648}">
      <dgm:prSet/>
      <dgm:spPr/>
      <dgm:t>
        <a:bodyPr/>
        <a:lstStyle/>
        <a:p>
          <a:endParaRPr lang="en-GB"/>
        </a:p>
      </dgm:t>
    </dgm:pt>
    <dgm:pt modelId="{EB6FB17D-9BC1-1246-85B1-26D955BE20A8}" type="sibTrans" cxnId="{511353DE-473B-1449-B074-474DCDFAC648}">
      <dgm:prSet/>
      <dgm:spPr/>
      <dgm:t>
        <a:bodyPr/>
        <a:lstStyle/>
        <a:p>
          <a:endParaRPr lang="en-GB"/>
        </a:p>
      </dgm:t>
    </dgm:pt>
    <dgm:pt modelId="{AA5E2D2E-AEAF-A748-9692-FF1170A987D3}">
      <dgm:prSet/>
      <dgm:spPr/>
      <dgm:t>
        <a:bodyPr/>
        <a:lstStyle/>
        <a:p>
          <a:r>
            <a:rPr lang="en-IN"/>
            <a:t>Data Scientist</a:t>
          </a:r>
        </a:p>
      </dgm:t>
    </dgm:pt>
    <dgm:pt modelId="{4AAD7B68-C774-5649-AA41-50309DB5CFD0}" type="parTrans" cxnId="{504F5509-00A5-D844-A387-0EAD389AA962}">
      <dgm:prSet/>
      <dgm:spPr/>
      <dgm:t>
        <a:bodyPr/>
        <a:lstStyle/>
        <a:p>
          <a:endParaRPr lang="en-GB"/>
        </a:p>
      </dgm:t>
    </dgm:pt>
    <dgm:pt modelId="{F0185494-C277-E843-9E5E-A5EED20E2D2C}" type="sibTrans" cxnId="{504F5509-00A5-D844-A387-0EAD389AA962}">
      <dgm:prSet/>
      <dgm:spPr/>
      <dgm:t>
        <a:bodyPr/>
        <a:lstStyle/>
        <a:p>
          <a:endParaRPr lang="en-GB"/>
        </a:p>
      </dgm:t>
    </dgm:pt>
    <dgm:pt modelId="{88C77A75-5320-924F-BFD6-4EE49D9B832A}">
      <dgm:prSet/>
      <dgm:spPr/>
      <dgm:t>
        <a:bodyPr/>
        <a:lstStyle/>
        <a:p>
          <a:r>
            <a:rPr lang="en-IN"/>
            <a:t>Data Analyst</a:t>
          </a:r>
        </a:p>
      </dgm:t>
    </dgm:pt>
    <dgm:pt modelId="{6915501E-8D3F-AF48-B177-2D14F262ACE9}" type="parTrans" cxnId="{885632E7-5A6B-A244-B657-64C09AEAAA42}">
      <dgm:prSet/>
      <dgm:spPr/>
      <dgm:t>
        <a:bodyPr/>
        <a:lstStyle/>
        <a:p>
          <a:endParaRPr lang="en-GB"/>
        </a:p>
      </dgm:t>
    </dgm:pt>
    <dgm:pt modelId="{F19FD4AB-36F3-E740-89B2-0AD0FC93A95C}" type="sibTrans" cxnId="{885632E7-5A6B-A244-B657-64C09AEAAA42}">
      <dgm:prSet/>
      <dgm:spPr/>
      <dgm:t>
        <a:bodyPr/>
        <a:lstStyle/>
        <a:p>
          <a:endParaRPr lang="en-GB"/>
        </a:p>
      </dgm:t>
    </dgm:pt>
    <dgm:pt modelId="{286537A1-B28B-654E-B90A-6C08E3B25CD1}">
      <dgm:prSet/>
      <dgm:spPr/>
      <dgm:t>
        <a:bodyPr/>
        <a:lstStyle/>
        <a:p>
          <a:r>
            <a:rPr lang="en-US"/>
            <a:t>CDO</a:t>
          </a:r>
          <a:endParaRPr lang="en-IN"/>
        </a:p>
      </dgm:t>
    </dgm:pt>
    <dgm:pt modelId="{981BA637-9FCA-0045-B6E0-B11235E6CA0A}" type="parTrans" cxnId="{BA981EA9-73C6-5540-AD07-6A18CF06F939}">
      <dgm:prSet/>
      <dgm:spPr/>
      <dgm:t>
        <a:bodyPr/>
        <a:lstStyle/>
        <a:p>
          <a:endParaRPr lang="en-GB"/>
        </a:p>
      </dgm:t>
    </dgm:pt>
    <dgm:pt modelId="{2DDB5FC7-400E-9144-A4DD-E1B8F91470AC}" type="sibTrans" cxnId="{BA981EA9-73C6-5540-AD07-6A18CF06F939}">
      <dgm:prSet/>
      <dgm:spPr/>
      <dgm:t>
        <a:bodyPr/>
        <a:lstStyle/>
        <a:p>
          <a:endParaRPr lang="en-GB"/>
        </a:p>
      </dgm:t>
    </dgm:pt>
    <dgm:pt modelId="{4CB4FA69-858E-F545-BEAB-76464B0B03EF}">
      <dgm:prSet/>
      <dgm:spPr/>
      <dgm:t>
        <a:bodyPr/>
        <a:lstStyle/>
        <a:p>
          <a:r>
            <a:rPr lang="en-US"/>
            <a:t>Head of Marketing Communications</a:t>
          </a:r>
          <a:endParaRPr lang="en-IN"/>
        </a:p>
      </dgm:t>
    </dgm:pt>
    <dgm:pt modelId="{F6087891-EE05-554A-BEF4-4FF5256D531A}" type="parTrans" cxnId="{6AFA352B-2E94-6143-AE93-FE41EA467FA3}">
      <dgm:prSet/>
      <dgm:spPr/>
      <dgm:t>
        <a:bodyPr/>
        <a:lstStyle/>
        <a:p>
          <a:endParaRPr lang="en-GB"/>
        </a:p>
      </dgm:t>
    </dgm:pt>
    <dgm:pt modelId="{FC6DBB15-2F24-914F-BB01-7A5C76CC047C}" type="sibTrans" cxnId="{6AFA352B-2E94-6143-AE93-FE41EA467FA3}">
      <dgm:prSet/>
      <dgm:spPr/>
      <dgm:t>
        <a:bodyPr/>
        <a:lstStyle/>
        <a:p>
          <a:endParaRPr lang="en-GB"/>
        </a:p>
      </dgm:t>
    </dgm:pt>
    <dgm:pt modelId="{CF77A98C-7C97-3743-85DD-FC8AF1956DD3}">
      <dgm:prSet/>
      <dgm:spPr/>
      <dgm:t>
        <a:bodyPr/>
        <a:lstStyle/>
        <a:p>
          <a:r>
            <a:rPr lang="en-IN"/>
            <a:t>Head of Brand Marketing</a:t>
          </a:r>
        </a:p>
      </dgm:t>
    </dgm:pt>
    <dgm:pt modelId="{CC92D632-1A27-E844-A221-692E949D86D6}" type="parTrans" cxnId="{FB855037-8880-B845-A220-5185F654279C}">
      <dgm:prSet/>
      <dgm:spPr/>
      <dgm:t>
        <a:bodyPr/>
        <a:lstStyle/>
        <a:p>
          <a:endParaRPr lang="en-GB"/>
        </a:p>
      </dgm:t>
    </dgm:pt>
    <dgm:pt modelId="{A94038D2-C34E-B145-9A1F-FADFF2D58FE8}" type="sibTrans" cxnId="{FB855037-8880-B845-A220-5185F654279C}">
      <dgm:prSet/>
      <dgm:spPr/>
      <dgm:t>
        <a:bodyPr/>
        <a:lstStyle/>
        <a:p>
          <a:endParaRPr lang="en-GB"/>
        </a:p>
      </dgm:t>
    </dgm:pt>
    <dgm:pt modelId="{9116676F-D65B-F14B-B29C-6B3B28A22A1A}">
      <dgm:prSet/>
      <dgm:spPr/>
      <dgm:t>
        <a:bodyPr/>
        <a:lstStyle/>
        <a:p>
          <a:r>
            <a:rPr lang="en-US"/>
            <a:t>Head of Digital Marketing</a:t>
          </a:r>
          <a:endParaRPr lang="en-IN"/>
        </a:p>
      </dgm:t>
    </dgm:pt>
    <dgm:pt modelId="{5EA36BE1-6107-B849-AF50-36A8B4A704BE}" type="parTrans" cxnId="{9A5CA541-9061-7440-A20C-68872C5E3323}">
      <dgm:prSet/>
      <dgm:spPr/>
      <dgm:t>
        <a:bodyPr/>
        <a:lstStyle/>
        <a:p>
          <a:endParaRPr lang="en-GB"/>
        </a:p>
      </dgm:t>
    </dgm:pt>
    <dgm:pt modelId="{5FA2490E-4F9F-F94B-9375-2AA42CEEAAA0}" type="sibTrans" cxnId="{9A5CA541-9061-7440-A20C-68872C5E3323}">
      <dgm:prSet/>
      <dgm:spPr/>
      <dgm:t>
        <a:bodyPr/>
        <a:lstStyle/>
        <a:p>
          <a:endParaRPr lang="en-GB"/>
        </a:p>
      </dgm:t>
    </dgm:pt>
    <dgm:pt modelId="{EB80217E-BA54-EE41-AC6C-701595DE1083}">
      <dgm:prSet/>
      <dgm:spPr/>
      <dgm:t>
        <a:bodyPr/>
        <a:lstStyle/>
        <a:p>
          <a:r>
            <a:rPr lang="en-US"/>
            <a:t>Head of Loyalty Program</a:t>
          </a:r>
          <a:endParaRPr lang="en-IN"/>
        </a:p>
      </dgm:t>
    </dgm:pt>
    <dgm:pt modelId="{5C13A637-F5EC-4446-82A2-DB2D2EFB707D}" type="parTrans" cxnId="{94A72077-0731-564F-962E-A5880327AE7F}">
      <dgm:prSet/>
      <dgm:spPr/>
      <dgm:t>
        <a:bodyPr/>
        <a:lstStyle/>
        <a:p>
          <a:endParaRPr lang="en-GB"/>
        </a:p>
      </dgm:t>
    </dgm:pt>
    <dgm:pt modelId="{57CA51FD-1396-C845-92F3-B6DE80FFD5AC}" type="sibTrans" cxnId="{94A72077-0731-564F-962E-A5880327AE7F}">
      <dgm:prSet/>
      <dgm:spPr/>
      <dgm:t>
        <a:bodyPr/>
        <a:lstStyle/>
        <a:p>
          <a:endParaRPr lang="en-GB"/>
        </a:p>
      </dgm:t>
    </dgm:pt>
    <dgm:pt modelId="{79536D97-414F-9E4A-97FA-4D8B027CD0F9}">
      <dgm:prSet/>
      <dgm:spPr/>
      <dgm:t>
        <a:bodyPr/>
        <a:lstStyle/>
        <a:p>
          <a:r>
            <a:rPr lang="en-US"/>
            <a:t>Head of Marketing Analytics</a:t>
          </a:r>
          <a:endParaRPr lang="en-IN"/>
        </a:p>
      </dgm:t>
    </dgm:pt>
    <dgm:pt modelId="{E8CAE506-B379-494D-9394-DA5EFDB19C3A}" type="parTrans" cxnId="{81687D02-38A6-2643-81E9-E7566F1CA8FE}">
      <dgm:prSet/>
      <dgm:spPr/>
      <dgm:t>
        <a:bodyPr/>
        <a:lstStyle/>
        <a:p>
          <a:endParaRPr lang="en-GB"/>
        </a:p>
      </dgm:t>
    </dgm:pt>
    <dgm:pt modelId="{189B75D0-3C16-7C40-A800-AAC4961687C6}" type="sibTrans" cxnId="{81687D02-38A6-2643-81E9-E7566F1CA8FE}">
      <dgm:prSet/>
      <dgm:spPr/>
      <dgm:t>
        <a:bodyPr/>
        <a:lstStyle/>
        <a:p>
          <a:endParaRPr lang="en-GB"/>
        </a:p>
      </dgm:t>
    </dgm:pt>
    <dgm:pt modelId="{C810E415-BE2B-9048-B1B8-7BFAF480C5B7}">
      <dgm:prSet/>
      <dgm:spPr/>
      <dgm:t>
        <a:bodyPr/>
        <a:lstStyle/>
        <a:p>
          <a:r>
            <a:rPr lang="en-US"/>
            <a:t>CHRO</a:t>
          </a:r>
          <a:endParaRPr lang="en-IN"/>
        </a:p>
      </dgm:t>
    </dgm:pt>
    <dgm:pt modelId="{4FA7E33F-295F-4C4E-B66F-09E053371430}" type="parTrans" cxnId="{29DE4283-6C35-364D-BA2F-B6D33E65563E}">
      <dgm:prSet/>
      <dgm:spPr/>
      <dgm:t>
        <a:bodyPr/>
        <a:lstStyle/>
        <a:p>
          <a:endParaRPr lang="en-GB"/>
        </a:p>
      </dgm:t>
    </dgm:pt>
    <dgm:pt modelId="{617038C8-AB96-274B-9F13-E9680CC75DDD}" type="sibTrans" cxnId="{29DE4283-6C35-364D-BA2F-B6D33E65563E}">
      <dgm:prSet/>
      <dgm:spPr/>
      <dgm:t>
        <a:bodyPr/>
        <a:lstStyle/>
        <a:p>
          <a:endParaRPr lang="en-GB"/>
        </a:p>
      </dgm:t>
    </dgm:pt>
    <dgm:pt modelId="{AC8727B2-44BA-184A-B1FA-251914EB4915}">
      <dgm:prSet/>
      <dgm:spPr/>
      <dgm:t>
        <a:bodyPr/>
        <a:lstStyle/>
        <a:p>
          <a:r>
            <a:rPr lang="en-US"/>
            <a:t>Head of HR</a:t>
          </a:r>
          <a:endParaRPr lang="en-IN"/>
        </a:p>
      </dgm:t>
    </dgm:pt>
    <dgm:pt modelId="{B4D86452-077F-AD4B-ABA1-24ACF86EFFF3}" type="parTrans" cxnId="{06DEF36E-5103-724F-9EFD-C94CD86D1DCC}">
      <dgm:prSet/>
      <dgm:spPr/>
      <dgm:t>
        <a:bodyPr/>
        <a:lstStyle/>
        <a:p>
          <a:endParaRPr lang="en-GB"/>
        </a:p>
      </dgm:t>
    </dgm:pt>
    <dgm:pt modelId="{12C13451-6E30-C441-AD59-005FBA5540CB}" type="sibTrans" cxnId="{06DEF36E-5103-724F-9EFD-C94CD86D1DCC}">
      <dgm:prSet/>
      <dgm:spPr/>
      <dgm:t>
        <a:bodyPr/>
        <a:lstStyle/>
        <a:p>
          <a:endParaRPr lang="en-GB"/>
        </a:p>
      </dgm:t>
    </dgm:pt>
    <dgm:pt modelId="{9B078BA4-C475-7F44-838E-FA62786BE773}">
      <dgm:prSet/>
      <dgm:spPr/>
      <dgm:t>
        <a:bodyPr/>
        <a:lstStyle/>
        <a:p>
          <a:r>
            <a:rPr lang="en-US"/>
            <a:t>Head of C&amp;B</a:t>
          </a:r>
          <a:endParaRPr lang="en-IN"/>
        </a:p>
      </dgm:t>
    </dgm:pt>
    <dgm:pt modelId="{2722BB3A-1479-BD4D-B794-05E3AE00589C}" type="parTrans" cxnId="{1F8FE740-7FB3-E047-BC58-78FB61DFE315}">
      <dgm:prSet/>
      <dgm:spPr/>
      <dgm:t>
        <a:bodyPr/>
        <a:lstStyle/>
        <a:p>
          <a:endParaRPr lang="en-GB"/>
        </a:p>
      </dgm:t>
    </dgm:pt>
    <dgm:pt modelId="{3186599F-44B1-8343-A223-1ED1EAD6E85B}" type="sibTrans" cxnId="{1F8FE740-7FB3-E047-BC58-78FB61DFE315}">
      <dgm:prSet/>
      <dgm:spPr/>
      <dgm:t>
        <a:bodyPr/>
        <a:lstStyle/>
        <a:p>
          <a:endParaRPr lang="en-GB"/>
        </a:p>
      </dgm:t>
    </dgm:pt>
    <dgm:pt modelId="{3E350BE2-902B-6542-ACDB-D81DF96B3976}">
      <dgm:prSet/>
      <dgm:spPr/>
      <dgm:t>
        <a:bodyPr/>
        <a:lstStyle/>
        <a:p>
          <a:r>
            <a:rPr lang="en-US"/>
            <a:t>Head of Recruitment</a:t>
          </a:r>
          <a:endParaRPr lang="en-IN"/>
        </a:p>
      </dgm:t>
    </dgm:pt>
    <dgm:pt modelId="{E5FE1590-0CFB-F849-B798-CE70AF75CDD8}" type="parTrans" cxnId="{7E1ADB88-5E0E-F340-9DFE-EDC4FD40B6A7}">
      <dgm:prSet/>
      <dgm:spPr/>
      <dgm:t>
        <a:bodyPr/>
        <a:lstStyle/>
        <a:p>
          <a:endParaRPr lang="en-GB"/>
        </a:p>
      </dgm:t>
    </dgm:pt>
    <dgm:pt modelId="{426224EB-6152-4A47-BF51-7D0CD66A7A58}" type="sibTrans" cxnId="{7E1ADB88-5E0E-F340-9DFE-EDC4FD40B6A7}">
      <dgm:prSet/>
      <dgm:spPr/>
      <dgm:t>
        <a:bodyPr/>
        <a:lstStyle/>
        <a:p>
          <a:endParaRPr lang="en-GB"/>
        </a:p>
      </dgm:t>
    </dgm:pt>
    <dgm:pt modelId="{95E3577F-E419-AF48-9DAE-874599E19162}">
      <dgm:prSet/>
      <dgm:spPr/>
      <dgm:t>
        <a:bodyPr/>
        <a:lstStyle/>
        <a:p>
          <a:r>
            <a:rPr lang="en-US"/>
            <a:t>Head of L&amp;D</a:t>
          </a:r>
          <a:endParaRPr lang="en-IN"/>
        </a:p>
      </dgm:t>
    </dgm:pt>
    <dgm:pt modelId="{9F8AD920-21C3-8540-9FAD-12286E51B685}" type="parTrans" cxnId="{D3642991-F204-1D4E-98BC-254A3CC94ABD}">
      <dgm:prSet/>
      <dgm:spPr/>
      <dgm:t>
        <a:bodyPr/>
        <a:lstStyle/>
        <a:p>
          <a:endParaRPr lang="en-GB"/>
        </a:p>
      </dgm:t>
    </dgm:pt>
    <dgm:pt modelId="{DCB658C5-0116-E34D-91D9-F966CEE66A1F}" type="sibTrans" cxnId="{D3642991-F204-1D4E-98BC-254A3CC94ABD}">
      <dgm:prSet/>
      <dgm:spPr/>
      <dgm:t>
        <a:bodyPr/>
        <a:lstStyle/>
        <a:p>
          <a:endParaRPr lang="en-GB"/>
        </a:p>
      </dgm:t>
    </dgm:pt>
    <dgm:pt modelId="{9C0410E7-639C-FD4D-98C8-882622E5C5B1}">
      <dgm:prSet/>
      <dgm:spPr/>
      <dgm:t>
        <a:bodyPr/>
        <a:lstStyle/>
        <a:p>
          <a:r>
            <a:rPr lang="en-IN"/>
            <a:t>VP of Marketing</a:t>
          </a:r>
        </a:p>
      </dgm:t>
    </dgm:pt>
    <dgm:pt modelId="{6FE22842-DFB3-1345-8962-1D2ECC53FEA3}" type="parTrans" cxnId="{5BBEC750-DC20-734D-AF67-FA08ACE1E7EF}">
      <dgm:prSet/>
      <dgm:spPr/>
      <dgm:t>
        <a:bodyPr/>
        <a:lstStyle/>
        <a:p>
          <a:endParaRPr lang="en-GB"/>
        </a:p>
      </dgm:t>
    </dgm:pt>
    <dgm:pt modelId="{EEFC2395-FF3D-234B-8DFC-B5058A885E0D}" type="sibTrans" cxnId="{5BBEC750-DC20-734D-AF67-FA08ACE1E7EF}">
      <dgm:prSet/>
      <dgm:spPr/>
      <dgm:t>
        <a:bodyPr/>
        <a:lstStyle/>
        <a:p>
          <a:endParaRPr lang="en-GB"/>
        </a:p>
      </dgm:t>
    </dgm:pt>
    <dgm:pt modelId="{110CC935-C350-1946-85D5-311175B6E807}">
      <dgm:prSet/>
      <dgm:spPr/>
      <dgm:t>
        <a:bodyPr/>
        <a:lstStyle/>
        <a:p>
          <a:r>
            <a:rPr lang="en-IN"/>
            <a:t>VP of Digital Commerce</a:t>
          </a:r>
        </a:p>
      </dgm:t>
    </dgm:pt>
    <dgm:pt modelId="{1F1F7AB7-2D32-E848-AEBC-21B7CBFE1318}" type="sibTrans" cxnId="{E56E04A2-FC89-184B-886F-3A65C545F430}">
      <dgm:prSet/>
      <dgm:spPr/>
      <dgm:t>
        <a:bodyPr/>
        <a:lstStyle/>
        <a:p>
          <a:endParaRPr lang="en-GB"/>
        </a:p>
      </dgm:t>
    </dgm:pt>
    <dgm:pt modelId="{8B507DEE-3365-8C48-A727-F28F23F55388}" type="parTrans" cxnId="{E56E04A2-FC89-184B-886F-3A65C545F430}">
      <dgm:prSet/>
      <dgm:spPr/>
      <dgm:t>
        <a:bodyPr/>
        <a:lstStyle/>
        <a:p>
          <a:endParaRPr lang="en-GB"/>
        </a:p>
      </dgm:t>
    </dgm:pt>
    <dgm:pt modelId="{C06203D3-96C8-6E42-9821-7C387E095584}">
      <dgm:prSet/>
      <dgm:spPr/>
      <dgm:t>
        <a:bodyPr/>
        <a:lstStyle/>
        <a:p>
          <a:r>
            <a:rPr lang="en-IN"/>
            <a:t>Head of Branding</a:t>
          </a:r>
        </a:p>
      </dgm:t>
    </dgm:pt>
    <dgm:pt modelId="{B40BD759-66EF-EF4E-8E0D-180868A6984D}" type="parTrans" cxnId="{7F907288-A402-8C42-9F9E-ADBB75F7B96B}">
      <dgm:prSet/>
      <dgm:spPr/>
      <dgm:t>
        <a:bodyPr/>
        <a:lstStyle/>
        <a:p>
          <a:endParaRPr lang="en-GB"/>
        </a:p>
      </dgm:t>
    </dgm:pt>
    <dgm:pt modelId="{B2ED8725-E6F7-EF4F-A77A-0A1E32FBB044}" type="sibTrans" cxnId="{7F907288-A402-8C42-9F9E-ADBB75F7B96B}">
      <dgm:prSet/>
      <dgm:spPr/>
      <dgm:t>
        <a:bodyPr/>
        <a:lstStyle/>
        <a:p>
          <a:endParaRPr lang="en-GB"/>
        </a:p>
      </dgm:t>
    </dgm:pt>
    <dgm:pt modelId="{847AF80B-3ED6-BE4A-992F-09C7D05D8C61}">
      <dgm:prSet/>
      <dgm:spPr/>
      <dgm:t>
        <a:bodyPr/>
        <a:lstStyle/>
        <a:p>
          <a:r>
            <a:rPr lang="en-IN"/>
            <a:t>Head of Content</a:t>
          </a:r>
        </a:p>
      </dgm:t>
    </dgm:pt>
    <dgm:pt modelId="{2FA3ED53-798C-D94F-9E4D-4E9A212403C5}" type="parTrans" cxnId="{4D2E3132-D209-C248-898D-DFD12AEEC43F}">
      <dgm:prSet/>
      <dgm:spPr/>
      <dgm:t>
        <a:bodyPr/>
        <a:lstStyle/>
        <a:p>
          <a:endParaRPr lang="en-GB"/>
        </a:p>
      </dgm:t>
    </dgm:pt>
    <dgm:pt modelId="{3C9FB548-A052-A94A-90C3-997217DB4DE1}" type="sibTrans" cxnId="{4D2E3132-D209-C248-898D-DFD12AEEC43F}">
      <dgm:prSet/>
      <dgm:spPr/>
      <dgm:t>
        <a:bodyPr/>
        <a:lstStyle/>
        <a:p>
          <a:endParaRPr lang="en-GB"/>
        </a:p>
      </dgm:t>
    </dgm:pt>
    <dgm:pt modelId="{3A98A5AD-B081-7C46-BB81-3014D63377C5}">
      <dgm:prSet/>
      <dgm:spPr/>
      <dgm:t>
        <a:bodyPr/>
        <a:lstStyle/>
        <a:p>
          <a:r>
            <a:rPr lang="en-IN"/>
            <a:t>Head of Customer Acquisition</a:t>
          </a:r>
        </a:p>
      </dgm:t>
    </dgm:pt>
    <dgm:pt modelId="{9C14B8CE-A250-6E41-A5BD-A0562D82DE8E}" type="parTrans" cxnId="{5E881BC1-78CC-484C-A489-74E3836FF782}">
      <dgm:prSet/>
      <dgm:spPr/>
      <dgm:t>
        <a:bodyPr/>
        <a:lstStyle/>
        <a:p>
          <a:endParaRPr lang="en-GB"/>
        </a:p>
      </dgm:t>
    </dgm:pt>
    <dgm:pt modelId="{C11514F8-B641-5840-BECF-E02006B14669}" type="sibTrans" cxnId="{5E881BC1-78CC-484C-A489-74E3836FF782}">
      <dgm:prSet/>
      <dgm:spPr/>
      <dgm:t>
        <a:bodyPr/>
        <a:lstStyle/>
        <a:p>
          <a:endParaRPr lang="en-GB"/>
        </a:p>
      </dgm:t>
    </dgm:pt>
    <dgm:pt modelId="{F24F3FD1-8409-B347-A2E1-8408A3079F81}" type="pres">
      <dgm:prSet presAssocID="{D6FD6505-A356-334C-A181-D2FE796B5E1F}" presName="hierChild1" presStyleCnt="0">
        <dgm:presLayoutVars>
          <dgm:orgChart val="1"/>
          <dgm:chPref val="1"/>
          <dgm:dir/>
          <dgm:animOne val="branch"/>
          <dgm:animLvl val="lvl"/>
          <dgm:resizeHandles/>
        </dgm:presLayoutVars>
      </dgm:prSet>
      <dgm:spPr/>
    </dgm:pt>
    <dgm:pt modelId="{1F38EE67-9A1A-2040-9178-A83474177DCE}" type="pres">
      <dgm:prSet presAssocID="{5FF8D382-CB0D-5546-A4F7-8A2963622C69}" presName="hierRoot1" presStyleCnt="0">
        <dgm:presLayoutVars>
          <dgm:hierBranch val="init"/>
        </dgm:presLayoutVars>
      </dgm:prSet>
      <dgm:spPr/>
    </dgm:pt>
    <dgm:pt modelId="{29766F90-1104-1349-954E-D0E80CCF820F}" type="pres">
      <dgm:prSet presAssocID="{5FF8D382-CB0D-5546-A4F7-8A2963622C69}" presName="rootComposite1" presStyleCnt="0"/>
      <dgm:spPr/>
    </dgm:pt>
    <dgm:pt modelId="{7C2F2187-320D-5048-847C-BED72E0D0F89}" type="pres">
      <dgm:prSet presAssocID="{5FF8D382-CB0D-5546-A4F7-8A2963622C69}" presName="rootText1" presStyleLbl="node0" presStyleIdx="0" presStyleCnt="1">
        <dgm:presLayoutVars>
          <dgm:chPref val="3"/>
        </dgm:presLayoutVars>
      </dgm:prSet>
      <dgm:spPr/>
    </dgm:pt>
    <dgm:pt modelId="{B646C5DC-CDE2-E64B-8E28-5DAF6E544057}" type="pres">
      <dgm:prSet presAssocID="{5FF8D382-CB0D-5546-A4F7-8A2963622C69}" presName="rootConnector1" presStyleLbl="node1" presStyleIdx="0" presStyleCnt="0"/>
      <dgm:spPr/>
    </dgm:pt>
    <dgm:pt modelId="{33ECC819-82F4-A849-9B75-5BCD70A4AEF2}" type="pres">
      <dgm:prSet presAssocID="{5FF8D382-CB0D-5546-A4F7-8A2963622C69}" presName="hierChild2" presStyleCnt="0"/>
      <dgm:spPr/>
    </dgm:pt>
    <dgm:pt modelId="{88202418-B343-B641-A6CF-6A6BE6089E94}" type="pres">
      <dgm:prSet presAssocID="{757CEB92-38C9-C946-99C6-6FC34F42083A}" presName="Name37" presStyleLbl="parChTrans1D2" presStyleIdx="0" presStyleCnt="6"/>
      <dgm:spPr/>
    </dgm:pt>
    <dgm:pt modelId="{5DD39CAA-5342-7843-9064-D16456DF3111}" type="pres">
      <dgm:prSet presAssocID="{B1689184-5BDD-2C45-83A5-FA349945AB24}" presName="hierRoot2" presStyleCnt="0">
        <dgm:presLayoutVars>
          <dgm:hierBranch val="init"/>
        </dgm:presLayoutVars>
      </dgm:prSet>
      <dgm:spPr/>
    </dgm:pt>
    <dgm:pt modelId="{FCE3895D-023D-6B49-A5DE-21EF9A0ACBB1}" type="pres">
      <dgm:prSet presAssocID="{B1689184-5BDD-2C45-83A5-FA349945AB24}" presName="rootComposite" presStyleCnt="0"/>
      <dgm:spPr/>
    </dgm:pt>
    <dgm:pt modelId="{4FAE76EF-6957-124D-980C-81BBC899279B}" type="pres">
      <dgm:prSet presAssocID="{B1689184-5BDD-2C45-83A5-FA349945AB24}" presName="rootText" presStyleLbl="node2" presStyleIdx="0" presStyleCnt="6">
        <dgm:presLayoutVars>
          <dgm:chPref val="3"/>
        </dgm:presLayoutVars>
      </dgm:prSet>
      <dgm:spPr/>
    </dgm:pt>
    <dgm:pt modelId="{F323B8FE-9ACB-E84D-8861-1A499A2F773F}" type="pres">
      <dgm:prSet presAssocID="{B1689184-5BDD-2C45-83A5-FA349945AB24}" presName="rootConnector" presStyleLbl="node2" presStyleIdx="0" presStyleCnt="6"/>
      <dgm:spPr/>
    </dgm:pt>
    <dgm:pt modelId="{74912D03-3AFB-C94E-A3EA-2666C8F47A37}" type="pres">
      <dgm:prSet presAssocID="{B1689184-5BDD-2C45-83A5-FA349945AB24}" presName="hierChild4" presStyleCnt="0"/>
      <dgm:spPr/>
    </dgm:pt>
    <dgm:pt modelId="{833BF2BB-7425-0E46-B382-AAB0AADCFEBE}" type="pres">
      <dgm:prSet presAssocID="{04AC338E-1E92-2440-B1FE-220FEAEDEFEA}" presName="Name37" presStyleLbl="parChTrans1D3" presStyleIdx="0" presStyleCnt="15"/>
      <dgm:spPr/>
    </dgm:pt>
    <dgm:pt modelId="{1280ED93-058D-5043-A592-2715DBDF997E}" type="pres">
      <dgm:prSet presAssocID="{BE2EF371-1A0A-1F43-B1D2-2FC74BC824A8}" presName="hierRoot2" presStyleCnt="0">
        <dgm:presLayoutVars>
          <dgm:hierBranch val="init"/>
        </dgm:presLayoutVars>
      </dgm:prSet>
      <dgm:spPr/>
    </dgm:pt>
    <dgm:pt modelId="{C105129E-10EC-614D-9D7D-23C26D502995}" type="pres">
      <dgm:prSet presAssocID="{BE2EF371-1A0A-1F43-B1D2-2FC74BC824A8}" presName="rootComposite" presStyleCnt="0"/>
      <dgm:spPr/>
    </dgm:pt>
    <dgm:pt modelId="{558CA6AC-3785-5545-8865-2C5E5A21DDA4}" type="pres">
      <dgm:prSet presAssocID="{BE2EF371-1A0A-1F43-B1D2-2FC74BC824A8}" presName="rootText" presStyleLbl="node3" presStyleIdx="0" presStyleCnt="15">
        <dgm:presLayoutVars>
          <dgm:chPref val="3"/>
        </dgm:presLayoutVars>
      </dgm:prSet>
      <dgm:spPr/>
    </dgm:pt>
    <dgm:pt modelId="{9FF6F8CE-5CF1-BC40-BD9B-42D3BEB79B02}" type="pres">
      <dgm:prSet presAssocID="{BE2EF371-1A0A-1F43-B1D2-2FC74BC824A8}" presName="rootConnector" presStyleLbl="node3" presStyleIdx="0" presStyleCnt="15"/>
      <dgm:spPr/>
    </dgm:pt>
    <dgm:pt modelId="{E4DB5BC9-A0B2-E049-B357-0D4DEDB4A3D5}" type="pres">
      <dgm:prSet presAssocID="{BE2EF371-1A0A-1F43-B1D2-2FC74BC824A8}" presName="hierChild4" presStyleCnt="0"/>
      <dgm:spPr/>
    </dgm:pt>
    <dgm:pt modelId="{B8663E1D-7784-6443-B5A2-376B094B925C}" type="pres">
      <dgm:prSet presAssocID="{8ADE399E-5A7D-134E-89BB-59B68B853850}" presName="Name37" presStyleLbl="parChTrans1D4" presStyleIdx="0" presStyleCnt="25"/>
      <dgm:spPr/>
    </dgm:pt>
    <dgm:pt modelId="{E07F96DD-A321-2845-B24C-774156FDFD8A}" type="pres">
      <dgm:prSet presAssocID="{997DC62E-7E3F-E24C-BEFD-8DE29BE4BE70}" presName="hierRoot2" presStyleCnt="0">
        <dgm:presLayoutVars>
          <dgm:hierBranch val="init"/>
        </dgm:presLayoutVars>
      </dgm:prSet>
      <dgm:spPr/>
    </dgm:pt>
    <dgm:pt modelId="{A7A6CDC2-F293-D445-B4AD-56F43BBCA963}" type="pres">
      <dgm:prSet presAssocID="{997DC62E-7E3F-E24C-BEFD-8DE29BE4BE70}" presName="rootComposite" presStyleCnt="0"/>
      <dgm:spPr/>
    </dgm:pt>
    <dgm:pt modelId="{650B3A5A-EDB3-914E-A9CC-AD29F5047A47}" type="pres">
      <dgm:prSet presAssocID="{997DC62E-7E3F-E24C-BEFD-8DE29BE4BE70}" presName="rootText" presStyleLbl="node4" presStyleIdx="0" presStyleCnt="25">
        <dgm:presLayoutVars>
          <dgm:chPref val="3"/>
        </dgm:presLayoutVars>
      </dgm:prSet>
      <dgm:spPr/>
    </dgm:pt>
    <dgm:pt modelId="{F70FC713-174E-E049-86EC-D255346ABFD3}" type="pres">
      <dgm:prSet presAssocID="{997DC62E-7E3F-E24C-BEFD-8DE29BE4BE70}" presName="rootConnector" presStyleLbl="node4" presStyleIdx="0" presStyleCnt="25"/>
      <dgm:spPr/>
    </dgm:pt>
    <dgm:pt modelId="{7C4D2FC8-D485-804A-84FA-A10F8D9E1B96}" type="pres">
      <dgm:prSet presAssocID="{997DC62E-7E3F-E24C-BEFD-8DE29BE4BE70}" presName="hierChild4" presStyleCnt="0"/>
      <dgm:spPr/>
    </dgm:pt>
    <dgm:pt modelId="{F8A0DFE0-9D9F-B646-A44D-C652455A5479}" type="pres">
      <dgm:prSet presAssocID="{997DC62E-7E3F-E24C-BEFD-8DE29BE4BE70}" presName="hierChild5" presStyleCnt="0"/>
      <dgm:spPr/>
    </dgm:pt>
    <dgm:pt modelId="{5FE8797C-0021-3A47-92E8-5C0B0B85E148}" type="pres">
      <dgm:prSet presAssocID="{1AD0FFD0-5760-0D47-A6F2-38563CE7F40B}" presName="Name37" presStyleLbl="parChTrans1D4" presStyleIdx="1" presStyleCnt="25"/>
      <dgm:spPr/>
    </dgm:pt>
    <dgm:pt modelId="{3D809543-17A8-CF4B-A7AA-4FD7BAF5B025}" type="pres">
      <dgm:prSet presAssocID="{0062E866-CE0C-064C-BBBF-C0F5EE53EC6D}" presName="hierRoot2" presStyleCnt="0">
        <dgm:presLayoutVars>
          <dgm:hierBranch val="init"/>
        </dgm:presLayoutVars>
      </dgm:prSet>
      <dgm:spPr/>
    </dgm:pt>
    <dgm:pt modelId="{FFD70B6D-A6DC-1148-9040-AD6D80885324}" type="pres">
      <dgm:prSet presAssocID="{0062E866-CE0C-064C-BBBF-C0F5EE53EC6D}" presName="rootComposite" presStyleCnt="0"/>
      <dgm:spPr/>
    </dgm:pt>
    <dgm:pt modelId="{AEE591F1-395C-224F-AE7B-E2608729E30A}" type="pres">
      <dgm:prSet presAssocID="{0062E866-CE0C-064C-BBBF-C0F5EE53EC6D}" presName="rootText" presStyleLbl="node4" presStyleIdx="1" presStyleCnt="25">
        <dgm:presLayoutVars>
          <dgm:chPref val="3"/>
        </dgm:presLayoutVars>
      </dgm:prSet>
      <dgm:spPr/>
    </dgm:pt>
    <dgm:pt modelId="{9F2D5419-483C-9E4F-8FDD-1A30ADFE5DA7}" type="pres">
      <dgm:prSet presAssocID="{0062E866-CE0C-064C-BBBF-C0F5EE53EC6D}" presName="rootConnector" presStyleLbl="node4" presStyleIdx="1" presStyleCnt="25"/>
      <dgm:spPr/>
    </dgm:pt>
    <dgm:pt modelId="{8A152BC4-C524-844B-BDED-B497E289D9F4}" type="pres">
      <dgm:prSet presAssocID="{0062E866-CE0C-064C-BBBF-C0F5EE53EC6D}" presName="hierChild4" presStyleCnt="0"/>
      <dgm:spPr/>
    </dgm:pt>
    <dgm:pt modelId="{1FC518C2-3FE8-9748-9108-91CC2D0B9D35}" type="pres">
      <dgm:prSet presAssocID="{0062E866-CE0C-064C-BBBF-C0F5EE53EC6D}" presName="hierChild5" presStyleCnt="0"/>
      <dgm:spPr/>
    </dgm:pt>
    <dgm:pt modelId="{A240620D-B78C-7342-94B6-64F346749109}" type="pres">
      <dgm:prSet presAssocID="{BE2EF371-1A0A-1F43-B1D2-2FC74BC824A8}" presName="hierChild5" presStyleCnt="0"/>
      <dgm:spPr/>
    </dgm:pt>
    <dgm:pt modelId="{3BE98909-FBF6-904E-A1CF-5FD3967B203F}" type="pres">
      <dgm:prSet presAssocID="{6C1F98A4-2332-B846-B9E7-F8FD240144B6}" presName="Name37" presStyleLbl="parChTrans1D3" presStyleIdx="1" presStyleCnt="15"/>
      <dgm:spPr/>
    </dgm:pt>
    <dgm:pt modelId="{CC1A4815-B40A-4E4D-ABB2-D1129ABEE051}" type="pres">
      <dgm:prSet presAssocID="{B01E1D2B-7B61-E14C-B968-C2AECCB6B5C1}" presName="hierRoot2" presStyleCnt="0">
        <dgm:presLayoutVars>
          <dgm:hierBranch val="init"/>
        </dgm:presLayoutVars>
      </dgm:prSet>
      <dgm:spPr/>
    </dgm:pt>
    <dgm:pt modelId="{6EEAA7F4-4D5D-B647-A109-7756D501E358}" type="pres">
      <dgm:prSet presAssocID="{B01E1D2B-7B61-E14C-B968-C2AECCB6B5C1}" presName="rootComposite" presStyleCnt="0"/>
      <dgm:spPr/>
    </dgm:pt>
    <dgm:pt modelId="{923EB871-5ED7-FE4C-A1F9-6B09F5FA76A6}" type="pres">
      <dgm:prSet presAssocID="{B01E1D2B-7B61-E14C-B968-C2AECCB6B5C1}" presName="rootText" presStyleLbl="node3" presStyleIdx="1" presStyleCnt="15">
        <dgm:presLayoutVars>
          <dgm:chPref val="3"/>
        </dgm:presLayoutVars>
      </dgm:prSet>
      <dgm:spPr/>
    </dgm:pt>
    <dgm:pt modelId="{A70CBE0F-2F33-214F-9B60-9F2AFBB36264}" type="pres">
      <dgm:prSet presAssocID="{B01E1D2B-7B61-E14C-B968-C2AECCB6B5C1}" presName="rootConnector" presStyleLbl="node3" presStyleIdx="1" presStyleCnt="15"/>
      <dgm:spPr/>
    </dgm:pt>
    <dgm:pt modelId="{74B0AC13-2521-5841-B8A3-65AEDF12AF20}" type="pres">
      <dgm:prSet presAssocID="{B01E1D2B-7B61-E14C-B968-C2AECCB6B5C1}" presName="hierChild4" presStyleCnt="0"/>
      <dgm:spPr/>
    </dgm:pt>
    <dgm:pt modelId="{EC56B85E-054D-D04B-B532-31BD6050C651}" type="pres">
      <dgm:prSet presAssocID="{5FEDE241-C989-3F41-9613-5CD7AEDDA2AF}" presName="Name37" presStyleLbl="parChTrans1D4" presStyleIdx="2" presStyleCnt="25"/>
      <dgm:spPr/>
    </dgm:pt>
    <dgm:pt modelId="{AEF8DFA2-7625-BF4E-94ED-6DFFE835977C}" type="pres">
      <dgm:prSet presAssocID="{8391AE25-6EE6-DB44-B48A-5859028936A6}" presName="hierRoot2" presStyleCnt="0">
        <dgm:presLayoutVars>
          <dgm:hierBranch val="init"/>
        </dgm:presLayoutVars>
      </dgm:prSet>
      <dgm:spPr/>
    </dgm:pt>
    <dgm:pt modelId="{D1414E70-5C50-EB4F-8FB3-489380BE50F6}" type="pres">
      <dgm:prSet presAssocID="{8391AE25-6EE6-DB44-B48A-5859028936A6}" presName="rootComposite" presStyleCnt="0"/>
      <dgm:spPr/>
    </dgm:pt>
    <dgm:pt modelId="{C2837671-78AD-C942-B853-1CDE97A67EC0}" type="pres">
      <dgm:prSet presAssocID="{8391AE25-6EE6-DB44-B48A-5859028936A6}" presName="rootText" presStyleLbl="node4" presStyleIdx="2" presStyleCnt="25">
        <dgm:presLayoutVars>
          <dgm:chPref val="3"/>
        </dgm:presLayoutVars>
      </dgm:prSet>
      <dgm:spPr/>
    </dgm:pt>
    <dgm:pt modelId="{48A4E741-EFC2-0143-B3CD-87DA1ACAA518}" type="pres">
      <dgm:prSet presAssocID="{8391AE25-6EE6-DB44-B48A-5859028936A6}" presName="rootConnector" presStyleLbl="node4" presStyleIdx="2" presStyleCnt="25"/>
      <dgm:spPr/>
    </dgm:pt>
    <dgm:pt modelId="{9EAB5381-5565-DB4C-B8C7-A867A5E58E4E}" type="pres">
      <dgm:prSet presAssocID="{8391AE25-6EE6-DB44-B48A-5859028936A6}" presName="hierChild4" presStyleCnt="0"/>
      <dgm:spPr/>
    </dgm:pt>
    <dgm:pt modelId="{92285DF8-1979-2E4E-8561-28370801FFE4}" type="pres">
      <dgm:prSet presAssocID="{E1340F12-4650-AD47-AEE7-860D368BD8C3}" presName="Name37" presStyleLbl="parChTrans1D4" presStyleIdx="3" presStyleCnt="25"/>
      <dgm:spPr/>
    </dgm:pt>
    <dgm:pt modelId="{5F76518D-AF6D-AC43-B554-34BF890CB54F}" type="pres">
      <dgm:prSet presAssocID="{5D5F18DC-AAE0-E746-B7DF-A2279229AF7D}" presName="hierRoot2" presStyleCnt="0">
        <dgm:presLayoutVars>
          <dgm:hierBranch val="init"/>
        </dgm:presLayoutVars>
      </dgm:prSet>
      <dgm:spPr/>
    </dgm:pt>
    <dgm:pt modelId="{448A0AD5-76FD-BE40-AF3D-26D795FCD281}" type="pres">
      <dgm:prSet presAssocID="{5D5F18DC-AAE0-E746-B7DF-A2279229AF7D}" presName="rootComposite" presStyleCnt="0"/>
      <dgm:spPr/>
    </dgm:pt>
    <dgm:pt modelId="{301EB587-A579-374D-AA01-81FAAF1501EB}" type="pres">
      <dgm:prSet presAssocID="{5D5F18DC-AAE0-E746-B7DF-A2279229AF7D}" presName="rootText" presStyleLbl="node4" presStyleIdx="3" presStyleCnt="25">
        <dgm:presLayoutVars>
          <dgm:chPref val="3"/>
        </dgm:presLayoutVars>
      </dgm:prSet>
      <dgm:spPr/>
    </dgm:pt>
    <dgm:pt modelId="{868605FA-7CFD-DB4C-B99A-1842CC86BC60}" type="pres">
      <dgm:prSet presAssocID="{5D5F18DC-AAE0-E746-B7DF-A2279229AF7D}" presName="rootConnector" presStyleLbl="node4" presStyleIdx="3" presStyleCnt="25"/>
      <dgm:spPr/>
    </dgm:pt>
    <dgm:pt modelId="{638FB16C-75DE-0A41-A038-D22243071C4B}" type="pres">
      <dgm:prSet presAssocID="{5D5F18DC-AAE0-E746-B7DF-A2279229AF7D}" presName="hierChild4" presStyleCnt="0"/>
      <dgm:spPr/>
    </dgm:pt>
    <dgm:pt modelId="{422ED50E-F0D1-4E48-BC03-EABCA3AB6FB3}" type="pres">
      <dgm:prSet presAssocID="{49796776-F778-B24D-9F22-BC3485D4AFAE}" presName="Name37" presStyleLbl="parChTrans1D4" presStyleIdx="4" presStyleCnt="25"/>
      <dgm:spPr/>
    </dgm:pt>
    <dgm:pt modelId="{E9DC2275-1C11-F043-91F5-806977073CC0}" type="pres">
      <dgm:prSet presAssocID="{AC33FF58-DFB1-614E-9F78-3878DC5AB7FB}" presName="hierRoot2" presStyleCnt="0">
        <dgm:presLayoutVars>
          <dgm:hierBranch val="init"/>
        </dgm:presLayoutVars>
      </dgm:prSet>
      <dgm:spPr/>
    </dgm:pt>
    <dgm:pt modelId="{3C40FA6E-37BB-1E46-9684-B2237AD4177B}" type="pres">
      <dgm:prSet presAssocID="{AC33FF58-DFB1-614E-9F78-3878DC5AB7FB}" presName="rootComposite" presStyleCnt="0"/>
      <dgm:spPr/>
    </dgm:pt>
    <dgm:pt modelId="{FABF3F9A-314E-A84B-A4DC-B2D0BBFEE791}" type="pres">
      <dgm:prSet presAssocID="{AC33FF58-DFB1-614E-9F78-3878DC5AB7FB}" presName="rootText" presStyleLbl="node4" presStyleIdx="4" presStyleCnt="25">
        <dgm:presLayoutVars>
          <dgm:chPref val="3"/>
        </dgm:presLayoutVars>
      </dgm:prSet>
      <dgm:spPr/>
    </dgm:pt>
    <dgm:pt modelId="{47B10895-FDA5-AF42-AFF4-F9500CB1C670}" type="pres">
      <dgm:prSet presAssocID="{AC33FF58-DFB1-614E-9F78-3878DC5AB7FB}" presName="rootConnector" presStyleLbl="node4" presStyleIdx="4" presStyleCnt="25"/>
      <dgm:spPr/>
    </dgm:pt>
    <dgm:pt modelId="{BC0FD319-4436-4D40-ADDE-DA13BBC9D431}" type="pres">
      <dgm:prSet presAssocID="{AC33FF58-DFB1-614E-9F78-3878DC5AB7FB}" presName="hierChild4" presStyleCnt="0"/>
      <dgm:spPr/>
    </dgm:pt>
    <dgm:pt modelId="{1A08E72D-62A6-B749-B289-F3A6DF6E0524}" type="pres">
      <dgm:prSet presAssocID="{AC33FF58-DFB1-614E-9F78-3878DC5AB7FB}" presName="hierChild5" presStyleCnt="0"/>
      <dgm:spPr/>
    </dgm:pt>
    <dgm:pt modelId="{3FE4296E-55AC-2F43-AC0D-91ED85D29AE2}" type="pres">
      <dgm:prSet presAssocID="{9FE34AD3-F12A-7444-8143-08F67D45861B}" presName="Name37" presStyleLbl="parChTrans1D4" presStyleIdx="5" presStyleCnt="25"/>
      <dgm:spPr/>
    </dgm:pt>
    <dgm:pt modelId="{24FA8AD1-68BC-D646-AD9C-3E9B0B50C9C1}" type="pres">
      <dgm:prSet presAssocID="{6ED9716A-5D86-D946-A108-3CD4A62F71C6}" presName="hierRoot2" presStyleCnt="0">
        <dgm:presLayoutVars>
          <dgm:hierBranch val="init"/>
        </dgm:presLayoutVars>
      </dgm:prSet>
      <dgm:spPr/>
    </dgm:pt>
    <dgm:pt modelId="{568AB4C4-BA25-C64B-B48B-72256563BDAC}" type="pres">
      <dgm:prSet presAssocID="{6ED9716A-5D86-D946-A108-3CD4A62F71C6}" presName="rootComposite" presStyleCnt="0"/>
      <dgm:spPr/>
    </dgm:pt>
    <dgm:pt modelId="{9A86C644-0BF3-A140-94DA-29456805380A}" type="pres">
      <dgm:prSet presAssocID="{6ED9716A-5D86-D946-A108-3CD4A62F71C6}" presName="rootText" presStyleLbl="node4" presStyleIdx="5" presStyleCnt="25">
        <dgm:presLayoutVars>
          <dgm:chPref val="3"/>
        </dgm:presLayoutVars>
      </dgm:prSet>
      <dgm:spPr/>
    </dgm:pt>
    <dgm:pt modelId="{EA1DE5B1-6806-274B-9EA0-8788CF0DB7A0}" type="pres">
      <dgm:prSet presAssocID="{6ED9716A-5D86-D946-A108-3CD4A62F71C6}" presName="rootConnector" presStyleLbl="node4" presStyleIdx="5" presStyleCnt="25"/>
      <dgm:spPr/>
    </dgm:pt>
    <dgm:pt modelId="{F95D626B-32C5-2445-A205-581FB99D1880}" type="pres">
      <dgm:prSet presAssocID="{6ED9716A-5D86-D946-A108-3CD4A62F71C6}" presName="hierChild4" presStyleCnt="0"/>
      <dgm:spPr/>
    </dgm:pt>
    <dgm:pt modelId="{A420A096-8246-8649-9886-2FECE2C78D2D}" type="pres">
      <dgm:prSet presAssocID="{6ED9716A-5D86-D946-A108-3CD4A62F71C6}" presName="hierChild5" presStyleCnt="0"/>
      <dgm:spPr/>
    </dgm:pt>
    <dgm:pt modelId="{F79A364D-9E6A-8E45-B138-B24E785448BC}" type="pres">
      <dgm:prSet presAssocID="{2BE737BE-E8C3-2C45-9568-5EBB653AB91B}" presName="Name37" presStyleLbl="parChTrans1D4" presStyleIdx="6" presStyleCnt="25"/>
      <dgm:spPr/>
    </dgm:pt>
    <dgm:pt modelId="{88B584EB-1881-3F49-8CF4-8E1B8FB9E3C6}" type="pres">
      <dgm:prSet presAssocID="{2147987E-811C-E545-8F6E-EDAB1E2F10F8}" presName="hierRoot2" presStyleCnt="0">
        <dgm:presLayoutVars>
          <dgm:hierBranch val="init"/>
        </dgm:presLayoutVars>
      </dgm:prSet>
      <dgm:spPr/>
    </dgm:pt>
    <dgm:pt modelId="{265F4AEF-28D9-F344-B542-F96544988CFB}" type="pres">
      <dgm:prSet presAssocID="{2147987E-811C-E545-8F6E-EDAB1E2F10F8}" presName="rootComposite" presStyleCnt="0"/>
      <dgm:spPr/>
    </dgm:pt>
    <dgm:pt modelId="{FE1B07EA-22A8-BE40-A867-2AC7E0EF5095}" type="pres">
      <dgm:prSet presAssocID="{2147987E-811C-E545-8F6E-EDAB1E2F10F8}" presName="rootText" presStyleLbl="node4" presStyleIdx="6" presStyleCnt="25">
        <dgm:presLayoutVars>
          <dgm:chPref val="3"/>
        </dgm:presLayoutVars>
      </dgm:prSet>
      <dgm:spPr/>
    </dgm:pt>
    <dgm:pt modelId="{49F528A6-AFCE-224B-88A3-2341A9EFB814}" type="pres">
      <dgm:prSet presAssocID="{2147987E-811C-E545-8F6E-EDAB1E2F10F8}" presName="rootConnector" presStyleLbl="node4" presStyleIdx="6" presStyleCnt="25"/>
      <dgm:spPr/>
    </dgm:pt>
    <dgm:pt modelId="{405CF7CE-8253-D649-9316-991C52A387DD}" type="pres">
      <dgm:prSet presAssocID="{2147987E-811C-E545-8F6E-EDAB1E2F10F8}" presName="hierChild4" presStyleCnt="0"/>
      <dgm:spPr/>
    </dgm:pt>
    <dgm:pt modelId="{15B858E8-4F78-7D4D-B7CA-69FBBCF0B15C}" type="pres">
      <dgm:prSet presAssocID="{2147987E-811C-E545-8F6E-EDAB1E2F10F8}" presName="hierChild5" presStyleCnt="0"/>
      <dgm:spPr/>
    </dgm:pt>
    <dgm:pt modelId="{96F3A847-6DC5-3647-BB17-6E9C49438D92}" type="pres">
      <dgm:prSet presAssocID="{D41593F5-2798-5749-ACA5-35ED1F1C1852}" presName="Name37" presStyleLbl="parChTrans1D4" presStyleIdx="7" presStyleCnt="25"/>
      <dgm:spPr/>
    </dgm:pt>
    <dgm:pt modelId="{E9C0536F-1B4A-5746-9491-5D325800323E}" type="pres">
      <dgm:prSet presAssocID="{8902767C-E639-1540-B787-368A09425FBD}" presName="hierRoot2" presStyleCnt="0">
        <dgm:presLayoutVars>
          <dgm:hierBranch val="init"/>
        </dgm:presLayoutVars>
      </dgm:prSet>
      <dgm:spPr/>
    </dgm:pt>
    <dgm:pt modelId="{1A75A7E9-F154-3F47-8D7E-9EB4E5588FDC}" type="pres">
      <dgm:prSet presAssocID="{8902767C-E639-1540-B787-368A09425FBD}" presName="rootComposite" presStyleCnt="0"/>
      <dgm:spPr/>
    </dgm:pt>
    <dgm:pt modelId="{802C2568-A637-D74C-BFCF-F784DDF4AD90}" type="pres">
      <dgm:prSet presAssocID="{8902767C-E639-1540-B787-368A09425FBD}" presName="rootText" presStyleLbl="node4" presStyleIdx="7" presStyleCnt="25">
        <dgm:presLayoutVars>
          <dgm:chPref val="3"/>
        </dgm:presLayoutVars>
      </dgm:prSet>
      <dgm:spPr/>
    </dgm:pt>
    <dgm:pt modelId="{9A6D4CB1-DD01-EA47-8A1F-758164648C8B}" type="pres">
      <dgm:prSet presAssocID="{8902767C-E639-1540-B787-368A09425FBD}" presName="rootConnector" presStyleLbl="node4" presStyleIdx="7" presStyleCnt="25"/>
      <dgm:spPr/>
    </dgm:pt>
    <dgm:pt modelId="{EFE3E219-8AE6-754D-878F-36DF23399B3B}" type="pres">
      <dgm:prSet presAssocID="{8902767C-E639-1540-B787-368A09425FBD}" presName="hierChild4" presStyleCnt="0"/>
      <dgm:spPr/>
    </dgm:pt>
    <dgm:pt modelId="{917437C4-5828-314C-82AB-3C35BB0A41B2}" type="pres">
      <dgm:prSet presAssocID="{8902767C-E639-1540-B787-368A09425FBD}" presName="hierChild5" presStyleCnt="0"/>
      <dgm:spPr/>
    </dgm:pt>
    <dgm:pt modelId="{699ECC31-7CB9-504F-A785-EF5C79B07226}" type="pres">
      <dgm:prSet presAssocID="{5D5F18DC-AAE0-E746-B7DF-A2279229AF7D}" presName="hierChild5" presStyleCnt="0"/>
      <dgm:spPr/>
    </dgm:pt>
    <dgm:pt modelId="{85D20A34-CC97-964B-AECA-EB01C5FB88F6}" type="pres">
      <dgm:prSet presAssocID="{8391AE25-6EE6-DB44-B48A-5859028936A6}" presName="hierChild5" presStyleCnt="0"/>
      <dgm:spPr/>
    </dgm:pt>
    <dgm:pt modelId="{FB0D422F-687A-7740-B67A-9A48405E0450}" type="pres">
      <dgm:prSet presAssocID="{B01E1D2B-7B61-E14C-B968-C2AECCB6B5C1}" presName="hierChild5" presStyleCnt="0"/>
      <dgm:spPr/>
    </dgm:pt>
    <dgm:pt modelId="{21EB3207-68F3-9446-B06B-F1CF39CBEAE9}" type="pres">
      <dgm:prSet presAssocID="{B1689184-5BDD-2C45-83A5-FA349945AB24}" presName="hierChild5" presStyleCnt="0"/>
      <dgm:spPr/>
    </dgm:pt>
    <dgm:pt modelId="{21A2D22C-64DC-634B-BF2C-D879487730F6}" type="pres">
      <dgm:prSet presAssocID="{C3C83E54-08AA-FF42-A1D3-B4A4853E8340}" presName="Name37" presStyleLbl="parChTrans1D2" presStyleIdx="1" presStyleCnt="6"/>
      <dgm:spPr/>
    </dgm:pt>
    <dgm:pt modelId="{F3134451-ED06-0C47-9C4B-5B3145CDF692}" type="pres">
      <dgm:prSet presAssocID="{1C987376-2A3F-CE43-ABC5-DF9E292CCB10}" presName="hierRoot2" presStyleCnt="0">
        <dgm:presLayoutVars>
          <dgm:hierBranch val="init"/>
        </dgm:presLayoutVars>
      </dgm:prSet>
      <dgm:spPr/>
    </dgm:pt>
    <dgm:pt modelId="{594B00DE-8BF7-3D4B-B050-3D9E01A7478C}" type="pres">
      <dgm:prSet presAssocID="{1C987376-2A3F-CE43-ABC5-DF9E292CCB10}" presName="rootComposite" presStyleCnt="0"/>
      <dgm:spPr/>
    </dgm:pt>
    <dgm:pt modelId="{58BFADFB-0577-EA45-AF9E-D8411C72D6F9}" type="pres">
      <dgm:prSet presAssocID="{1C987376-2A3F-CE43-ABC5-DF9E292CCB10}" presName="rootText" presStyleLbl="node2" presStyleIdx="1" presStyleCnt="6">
        <dgm:presLayoutVars>
          <dgm:chPref val="3"/>
        </dgm:presLayoutVars>
      </dgm:prSet>
      <dgm:spPr/>
    </dgm:pt>
    <dgm:pt modelId="{7C584487-E37F-8F40-83A2-49F4664F90E9}" type="pres">
      <dgm:prSet presAssocID="{1C987376-2A3F-CE43-ABC5-DF9E292CCB10}" presName="rootConnector" presStyleLbl="node2" presStyleIdx="1" presStyleCnt="6"/>
      <dgm:spPr/>
    </dgm:pt>
    <dgm:pt modelId="{4EA754D7-B0E1-1B40-91F3-D040788C4902}" type="pres">
      <dgm:prSet presAssocID="{1C987376-2A3F-CE43-ABC5-DF9E292CCB10}" presName="hierChild4" presStyleCnt="0"/>
      <dgm:spPr/>
    </dgm:pt>
    <dgm:pt modelId="{0CC2DBA5-C4D8-DB4A-9F48-9EE92A310FAC}" type="pres">
      <dgm:prSet presAssocID="{FEA26A7E-1D72-6C4B-9F36-47171DEF7FB9}" presName="Name37" presStyleLbl="parChTrans1D3" presStyleIdx="2" presStyleCnt="15"/>
      <dgm:spPr/>
    </dgm:pt>
    <dgm:pt modelId="{A287FAAB-F9BC-A44C-80A1-C12137C7DD8C}" type="pres">
      <dgm:prSet presAssocID="{984FA626-B89B-C24C-96E2-855750B83FE1}" presName="hierRoot2" presStyleCnt="0">
        <dgm:presLayoutVars>
          <dgm:hierBranch val="init"/>
        </dgm:presLayoutVars>
      </dgm:prSet>
      <dgm:spPr/>
    </dgm:pt>
    <dgm:pt modelId="{969F1B68-3A28-3140-AAD0-4B1A5160C192}" type="pres">
      <dgm:prSet presAssocID="{984FA626-B89B-C24C-96E2-855750B83FE1}" presName="rootComposite" presStyleCnt="0"/>
      <dgm:spPr/>
    </dgm:pt>
    <dgm:pt modelId="{2E3BE28A-C142-FA49-A75F-872015532981}" type="pres">
      <dgm:prSet presAssocID="{984FA626-B89B-C24C-96E2-855750B83FE1}" presName="rootText" presStyleLbl="node3" presStyleIdx="2" presStyleCnt="15">
        <dgm:presLayoutVars>
          <dgm:chPref val="3"/>
        </dgm:presLayoutVars>
      </dgm:prSet>
      <dgm:spPr/>
    </dgm:pt>
    <dgm:pt modelId="{FC081D84-3FA5-894A-9371-A95323F3BB09}" type="pres">
      <dgm:prSet presAssocID="{984FA626-B89B-C24C-96E2-855750B83FE1}" presName="rootConnector" presStyleLbl="node3" presStyleIdx="2" presStyleCnt="15"/>
      <dgm:spPr/>
    </dgm:pt>
    <dgm:pt modelId="{D9030BE3-0139-BB44-8CCB-6108A8E094F1}" type="pres">
      <dgm:prSet presAssocID="{984FA626-B89B-C24C-96E2-855750B83FE1}" presName="hierChild4" presStyleCnt="0"/>
      <dgm:spPr/>
    </dgm:pt>
    <dgm:pt modelId="{407EF4C8-E24F-904F-9F11-1E363DCC907C}" type="pres">
      <dgm:prSet presAssocID="{984FA626-B89B-C24C-96E2-855750B83FE1}" presName="hierChild5" presStyleCnt="0"/>
      <dgm:spPr/>
    </dgm:pt>
    <dgm:pt modelId="{A58B4526-37CA-2748-A6E1-E4948734F3FE}" type="pres">
      <dgm:prSet presAssocID="{620260DF-8E4F-1640-BFC4-0F6A10BC63B8}" presName="Name37" presStyleLbl="parChTrans1D3" presStyleIdx="3" presStyleCnt="15"/>
      <dgm:spPr/>
    </dgm:pt>
    <dgm:pt modelId="{0F7CB76E-1EDD-1D4B-B2A4-E9F3E5522048}" type="pres">
      <dgm:prSet presAssocID="{1CCC6B15-EEF7-E44B-9D65-18DE8CA93C6E}" presName="hierRoot2" presStyleCnt="0">
        <dgm:presLayoutVars>
          <dgm:hierBranch val="init"/>
        </dgm:presLayoutVars>
      </dgm:prSet>
      <dgm:spPr/>
    </dgm:pt>
    <dgm:pt modelId="{D41694B6-3FF0-1745-95BD-063E38A7F4C0}" type="pres">
      <dgm:prSet presAssocID="{1CCC6B15-EEF7-E44B-9D65-18DE8CA93C6E}" presName="rootComposite" presStyleCnt="0"/>
      <dgm:spPr/>
    </dgm:pt>
    <dgm:pt modelId="{BEC42FDC-D400-6F4F-BEE7-9A054F9408AA}" type="pres">
      <dgm:prSet presAssocID="{1CCC6B15-EEF7-E44B-9D65-18DE8CA93C6E}" presName="rootText" presStyleLbl="node3" presStyleIdx="3" presStyleCnt="15">
        <dgm:presLayoutVars>
          <dgm:chPref val="3"/>
        </dgm:presLayoutVars>
      </dgm:prSet>
      <dgm:spPr/>
    </dgm:pt>
    <dgm:pt modelId="{309DFA15-0856-DA4A-AF01-531EE4B28F3A}" type="pres">
      <dgm:prSet presAssocID="{1CCC6B15-EEF7-E44B-9D65-18DE8CA93C6E}" presName="rootConnector" presStyleLbl="node3" presStyleIdx="3" presStyleCnt="15"/>
      <dgm:spPr/>
    </dgm:pt>
    <dgm:pt modelId="{807074C1-6260-5340-A318-9C16B7C5244B}" type="pres">
      <dgm:prSet presAssocID="{1CCC6B15-EEF7-E44B-9D65-18DE8CA93C6E}" presName="hierChild4" presStyleCnt="0"/>
      <dgm:spPr/>
    </dgm:pt>
    <dgm:pt modelId="{DF62E18F-DEE3-CF4A-A699-30001E44DE7E}" type="pres">
      <dgm:prSet presAssocID="{1CCC6B15-EEF7-E44B-9D65-18DE8CA93C6E}" presName="hierChild5" presStyleCnt="0"/>
      <dgm:spPr/>
    </dgm:pt>
    <dgm:pt modelId="{B1FD0C5F-CB4D-3F41-8B2A-D8288FFDE41D}" type="pres">
      <dgm:prSet presAssocID="{1C987376-2A3F-CE43-ABC5-DF9E292CCB10}" presName="hierChild5" presStyleCnt="0"/>
      <dgm:spPr/>
    </dgm:pt>
    <dgm:pt modelId="{9C7AEFC3-C536-0D44-B076-D9739AB0D575}" type="pres">
      <dgm:prSet presAssocID="{6ED856BC-2027-634C-B74D-0799E338C3B8}" presName="Name37" presStyleLbl="parChTrans1D2" presStyleIdx="2" presStyleCnt="6"/>
      <dgm:spPr/>
    </dgm:pt>
    <dgm:pt modelId="{A0A13340-237D-1D4A-B83D-F1A493168D2A}" type="pres">
      <dgm:prSet presAssocID="{294BDB13-44FD-834D-BA1D-1CD649295BA2}" presName="hierRoot2" presStyleCnt="0">
        <dgm:presLayoutVars>
          <dgm:hierBranch val="init"/>
        </dgm:presLayoutVars>
      </dgm:prSet>
      <dgm:spPr/>
    </dgm:pt>
    <dgm:pt modelId="{7DDAB516-38AD-E446-9BC6-CA9AB3742801}" type="pres">
      <dgm:prSet presAssocID="{294BDB13-44FD-834D-BA1D-1CD649295BA2}" presName="rootComposite" presStyleCnt="0"/>
      <dgm:spPr/>
    </dgm:pt>
    <dgm:pt modelId="{A4BCB712-78F0-BB45-BB75-66110B8E3241}" type="pres">
      <dgm:prSet presAssocID="{294BDB13-44FD-834D-BA1D-1CD649295BA2}" presName="rootText" presStyleLbl="node2" presStyleIdx="2" presStyleCnt="6">
        <dgm:presLayoutVars>
          <dgm:chPref val="3"/>
        </dgm:presLayoutVars>
      </dgm:prSet>
      <dgm:spPr/>
    </dgm:pt>
    <dgm:pt modelId="{A5C7C432-F59F-7A47-931D-0B6565F6EAD5}" type="pres">
      <dgm:prSet presAssocID="{294BDB13-44FD-834D-BA1D-1CD649295BA2}" presName="rootConnector" presStyleLbl="node2" presStyleIdx="2" presStyleCnt="6"/>
      <dgm:spPr/>
    </dgm:pt>
    <dgm:pt modelId="{B10B2E57-DB7D-9A45-A6A9-D0EB3575EFA0}" type="pres">
      <dgm:prSet presAssocID="{294BDB13-44FD-834D-BA1D-1CD649295BA2}" presName="hierChild4" presStyleCnt="0"/>
      <dgm:spPr/>
    </dgm:pt>
    <dgm:pt modelId="{F7111C08-D90B-D747-BC49-018D59EB5573}" type="pres">
      <dgm:prSet presAssocID="{5E157FE2-4324-B14F-AA17-FEE037308E0D}" presName="Name37" presStyleLbl="parChTrans1D3" presStyleIdx="4" presStyleCnt="15"/>
      <dgm:spPr/>
    </dgm:pt>
    <dgm:pt modelId="{8756167D-2408-6C43-B0C2-E784C3388E99}" type="pres">
      <dgm:prSet presAssocID="{8511AABE-F6D1-D348-A7FB-2ADA86AD26C1}" presName="hierRoot2" presStyleCnt="0">
        <dgm:presLayoutVars>
          <dgm:hierBranch val="init"/>
        </dgm:presLayoutVars>
      </dgm:prSet>
      <dgm:spPr/>
    </dgm:pt>
    <dgm:pt modelId="{88704481-C27E-3149-AB40-8FC19157C5C0}" type="pres">
      <dgm:prSet presAssocID="{8511AABE-F6D1-D348-A7FB-2ADA86AD26C1}" presName="rootComposite" presStyleCnt="0"/>
      <dgm:spPr/>
    </dgm:pt>
    <dgm:pt modelId="{EF62695B-6367-864C-9D3B-EDAEF091A1C4}" type="pres">
      <dgm:prSet presAssocID="{8511AABE-F6D1-D348-A7FB-2ADA86AD26C1}" presName="rootText" presStyleLbl="node3" presStyleIdx="4" presStyleCnt="15">
        <dgm:presLayoutVars>
          <dgm:chPref val="3"/>
        </dgm:presLayoutVars>
      </dgm:prSet>
      <dgm:spPr/>
    </dgm:pt>
    <dgm:pt modelId="{B8535E80-23EC-4547-B028-85DB2705C36B}" type="pres">
      <dgm:prSet presAssocID="{8511AABE-F6D1-D348-A7FB-2ADA86AD26C1}" presName="rootConnector" presStyleLbl="node3" presStyleIdx="4" presStyleCnt="15"/>
      <dgm:spPr/>
    </dgm:pt>
    <dgm:pt modelId="{71D10110-F42C-BD46-86C8-12C089748C36}" type="pres">
      <dgm:prSet presAssocID="{8511AABE-F6D1-D348-A7FB-2ADA86AD26C1}" presName="hierChild4" presStyleCnt="0"/>
      <dgm:spPr/>
    </dgm:pt>
    <dgm:pt modelId="{8F034B8C-9B5E-C344-AE64-499987602B22}" type="pres">
      <dgm:prSet presAssocID="{A35E79B0-C907-3C4E-BC3F-A36FFE7B3C55}" presName="Name37" presStyleLbl="parChTrans1D4" presStyleIdx="8" presStyleCnt="25"/>
      <dgm:spPr/>
    </dgm:pt>
    <dgm:pt modelId="{B2EE7822-AE84-504D-95AA-44BFDCE3C587}" type="pres">
      <dgm:prSet presAssocID="{86507C69-A7A0-A746-95EB-34C80EA5E646}" presName="hierRoot2" presStyleCnt="0">
        <dgm:presLayoutVars>
          <dgm:hierBranch val="init"/>
        </dgm:presLayoutVars>
      </dgm:prSet>
      <dgm:spPr/>
    </dgm:pt>
    <dgm:pt modelId="{E0577FB6-7A07-DF42-BA72-52797F253B9D}" type="pres">
      <dgm:prSet presAssocID="{86507C69-A7A0-A746-95EB-34C80EA5E646}" presName="rootComposite" presStyleCnt="0"/>
      <dgm:spPr/>
    </dgm:pt>
    <dgm:pt modelId="{EEC4BC4F-4A5B-5341-A18E-F1BA49C4B024}" type="pres">
      <dgm:prSet presAssocID="{86507C69-A7A0-A746-95EB-34C80EA5E646}" presName="rootText" presStyleLbl="node4" presStyleIdx="8" presStyleCnt="25">
        <dgm:presLayoutVars>
          <dgm:chPref val="3"/>
        </dgm:presLayoutVars>
      </dgm:prSet>
      <dgm:spPr/>
    </dgm:pt>
    <dgm:pt modelId="{B54C9392-29C1-CC4A-A1F8-CAB7E55643D3}" type="pres">
      <dgm:prSet presAssocID="{86507C69-A7A0-A746-95EB-34C80EA5E646}" presName="rootConnector" presStyleLbl="node4" presStyleIdx="8" presStyleCnt="25"/>
      <dgm:spPr/>
    </dgm:pt>
    <dgm:pt modelId="{908C9F20-B45C-5443-B248-9A51E7A72F3C}" type="pres">
      <dgm:prSet presAssocID="{86507C69-A7A0-A746-95EB-34C80EA5E646}" presName="hierChild4" presStyleCnt="0"/>
      <dgm:spPr/>
    </dgm:pt>
    <dgm:pt modelId="{554143A9-AC8F-D848-95D3-3F6044B973EE}" type="pres">
      <dgm:prSet presAssocID="{86507C69-A7A0-A746-95EB-34C80EA5E646}" presName="hierChild5" presStyleCnt="0"/>
      <dgm:spPr/>
    </dgm:pt>
    <dgm:pt modelId="{8B56BED8-3CAB-C540-A63A-BD8C0BD0164E}" type="pres">
      <dgm:prSet presAssocID="{8511AABE-F6D1-D348-A7FB-2ADA86AD26C1}" presName="hierChild5" presStyleCnt="0"/>
      <dgm:spPr/>
    </dgm:pt>
    <dgm:pt modelId="{3C6AC308-9B3C-C548-9C76-AA283C08C2D5}" type="pres">
      <dgm:prSet presAssocID="{9FCDC915-61F2-D74E-B036-B551D1910DD8}" presName="Name37" presStyleLbl="parChTrans1D3" presStyleIdx="5" presStyleCnt="15"/>
      <dgm:spPr/>
    </dgm:pt>
    <dgm:pt modelId="{6A20A049-F47E-084B-833A-F961ADE6D0E2}" type="pres">
      <dgm:prSet presAssocID="{E180F9B6-DD3D-DB46-9213-0C2456040AE8}" presName="hierRoot2" presStyleCnt="0">
        <dgm:presLayoutVars>
          <dgm:hierBranch val="init"/>
        </dgm:presLayoutVars>
      </dgm:prSet>
      <dgm:spPr/>
    </dgm:pt>
    <dgm:pt modelId="{D485DC16-DE34-A845-9FAA-AF07C1C2EED2}" type="pres">
      <dgm:prSet presAssocID="{E180F9B6-DD3D-DB46-9213-0C2456040AE8}" presName="rootComposite" presStyleCnt="0"/>
      <dgm:spPr/>
    </dgm:pt>
    <dgm:pt modelId="{8BFD9E0B-52E7-3F4F-B79E-9302D9264D45}" type="pres">
      <dgm:prSet presAssocID="{E180F9B6-DD3D-DB46-9213-0C2456040AE8}" presName="rootText" presStyleLbl="node3" presStyleIdx="5" presStyleCnt="15">
        <dgm:presLayoutVars>
          <dgm:chPref val="3"/>
        </dgm:presLayoutVars>
      </dgm:prSet>
      <dgm:spPr/>
    </dgm:pt>
    <dgm:pt modelId="{3C7B3C2B-D43C-C04A-A8F2-DC8E8F496401}" type="pres">
      <dgm:prSet presAssocID="{E180F9B6-DD3D-DB46-9213-0C2456040AE8}" presName="rootConnector" presStyleLbl="node3" presStyleIdx="5" presStyleCnt="15"/>
      <dgm:spPr/>
    </dgm:pt>
    <dgm:pt modelId="{A0372BF9-88E9-664B-B218-41308F18293A}" type="pres">
      <dgm:prSet presAssocID="{E180F9B6-DD3D-DB46-9213-0C2456040AE8}" presName="hierChild4" presStyleCnt="0"/>
      <dgm:spPr/>
    </dgm:pt>
    <dgm:pt modelId="{D00576D5-36B4-BB49-A244-12CAC97EFBDF}" type="pres">
      <dgm:prSet presAssocID="{52720D42-CFF0-A44C-A196-9B8B1D237A02}" presName="Name37" presStyleLbl="parChTrans1D4" presStyleIdx="9" presStyleCnt="25"/>
      <dgm:spPr/>
    </dgm:pt>
    <dgm:pt modelId="{19A15300-176F-4D45-9378-40A4D110192A}" type="pres">
      <dgm:prSet presAssocID="{739D4DFF-22F4-CF4B-B71A-BD6A125ECF7C}" presName="hierRoot2" presStyleCnt="0">
        <dgm:presLayoutVars>
          <dgm:hierBranch val="init"/>
        </dgm:presLayoutVars>
      </dgm:prSet>
      <dgm:spPr/>
    </dgm:pt>
    <dgm:pt modelId="{8DBC1E86-ABFD-8D48-A196-C86B14E2D698}" type="pres">
      <dgm:prSet presAssocID="{739D4DFF-22F4-CF4B-B71A-BD6A125ECF7C}" presName="rootComposite" presStyleCnt="0"/>
      <dgm:spPr/>
    </dgm:pt>
    <dgm:pt modelId="{EC320D21-33E6-0649-ABF7-3831DAAD82B0}" type="pres">
      <dgm:prSet presAssocID="{739D4DFF-22F4-CF4B-B71A-BD6A125ECF7C}" presName="rootText" presStyleLbl="node4" presStyleIdx="9" presStyleCnt="25">
        <dgm:presLayoutVars>
          <dgm:chPref val="3"/>
        </dgm:presLayoutVars>
      </dgm:prSet>
      <dgm:spPr/>
    </dgm:pt>
    <dgm:pt modelId="{8BA6F296-614D-5446-8BB1-26B7EB5CA2AE}" type="pres">
      <dgm:prSet presAssocID="{739D4DFF-22F4-CF4B-B71A-BD6A125ECF7C}" presName="rootConnector" presStyleLbl="node4" presStyleIdx="9" presStyleCnt="25"/>
      <dgm:spPr/>
    </dgm:pt>
    <dgm:pt modelId="{A0E89737-F0EA-0E48-AEEC-7D5D51090F3C}" type="pres">
      <dgm:prSet presAssocID="{739D4DFF-22F4-CF4B-B71A-BD6A125ECF7C}" presName="hierChild4" presStyleCnt="0"/>
      <dgm:spPr/>
    </dgm:pt>
    <dgm:pt modelId="{0FB01013-8480-F449-B82C-197C24266225}" type="pres">
      <dgm:prSet presAssocID="{739D4DFF-22F4-CF4B-B71A-BD6A125ECF7C}" presName="hierChild5" presStyleCnt="0"/>
      <dgm:spPr/>
    </dgm:pt>
    <dgm:pt modelId="{8DA024C9-F139-0F4A-B63E-85A0149EEBB1}" type="pres">
      <dgm:prSet presAssocID="{13AB2D2F-ECEF-E641-9753-AFEF335E78F0}" presName="Name37" presStyleLbl="parChTrans1D4" presStyleIdx="10" presStyleCnt="25"/>
      <dgm:spPr/>
    </dgm:pt>
    <dgm:pt modelId="{D002D7E3-D5BC-754E-87E3-5C18AA04AA36}" type="pres">
      <dgm:prSet presAssocID="{E1406809-A747-BD47-864D-1308FDEE6872}" presName="hierRoot2" presStyleCnt="0">
        <dgm:presLayoutVars>
          <dgm:hierBranch val="init"/>
        </dgm:presLayoutVars>
      </dgm:prSet>
      <dgm:spPr/>
    </dgm:pt>
    <dgm:pt modelId="{F78FACEF-4835-324F-A2F6-87FDC4C80357}" type="pres">
      <dgm:prSet presAssocID="{E1406809-A747-BD47-864D-1308FDEE6872}" presName="rootComposite" presStyleCnt="0"/>
      <dgm:spPr/>
    </dgm:pt>
    <dgm:pt modelId="{315F799B-3986-6840-8E6B-5112D5416602}" type="pres">
      <dgm:prSet presAssocID="{E1406809-A747-BD47-864D-1308FDEE6872}" presName="rootText" presStyleLbl="node4" presStyleIdx="10" presStyleCnt="25">
        <dgm:presLayoutVars>
          <dgm:chPref val="3"/>
        </dgm:presLayoutVars>
      </dgm:prSet>
      <dgm:spPr/>
    </dgm:pt>
    <dgm:pt modelId="{10F5309A-DC54-0441-A229-4D074CD9B1A2}" type="pres">
      <dgm:prSet presAssocID="{E1406809-A747-BD47-864D-1308FDEE6872}" presName="rootConnector" presStyleLbl="node4" presStyleIdx="10" presStyleCnt="25"/>
      <dgm:spPr/>
    </dgm:pt>
    <dgm:pt modelId="{64E4F953-AED7-044A-88E4-69C6E8F07F6A}" type="pres">
      <dgm:prSet presAssocID="{E1406809-A747-BD47-864D-1308FDEE6872}" presName="hierChild4" presStyleCnt="0"/>
      <dgm:spPr/>
    </dgm:pt>
    <dgm:pt modelId="{8951487F-E6AD-444D-B0F3-264D623E7F21}" type="pres">
      <dgm:prSet presAssocID="{E1406809-A747-BD47-864D-1308FDEE6872}" presName="hierChild5" presStyleCnt="0"/>
      <dgm:spPr/>
    </dgm:pt>
    <dgm:pt modelId="{98F64776-2040-B54C-B764-65526C33A8A8}" type="pres">
      <dgm:prSet presAssocID="{3FB449CF-A6C7-3043-8537-EEE42CDABF1D}" presName="Name37" presStyleLbl="parChTrans1D4" presStyleIdx="11" presStyleCnt="25"/>
      <dgm:spPr/>
    </dgm:pt>
    <dgm:pt modelId="{229A6249-325D-0D45-B604-3DFBFBF6C72B}" type="pres">
      <dgm:prSet presAssocID="{C3252AFF-9B62-4D41-88BF-2B49E85D49C6}" presName="hierRoot2" presStyleCnt="0">
        <dgm:presLayoutVars>
          <dgm:hierBranch val="init"/>
        </dgm:presLayoutVars>
      </dgm:prSet>
      <dgm:spPr/>
    </dgm:pt>
    <dgm:pt modelId="{2C990E14-8056-A040-AAB3-35CD7D3E4520}" type="pres">
      <dgm:prSet presAssocID="{C3252AFF-9B62-4D41-88BF-2B49E85D49C6}" presName="rootComposite" presStyleCnt="0"/>
      <dgm:spPr/>
    </dgm:pt>
    <dgm:pt modelId="{ED929E69-327E-8A45-A031-A309C4623D36}" type="pres">
      <dgm:prSet presAssocID="{C3252AFF-9B62-4D41-88BF-2B49E85D49C6}" presName="rootText" presStyleLbl="node4" presStyleIdx="11" presStyleCnt="25">
        <dgm:presLayoutVars>
          <dgm:chPref val="3"/>
        </dgm:presLayoutVars>
      </dgm:prSet>
      <dgm:spPr/>
    </dgm:pt>
    <dgm:pt modelId="{C826059D-B726-0948-8365-4D9E3C494479}" type="pres">
      <dgm:prSet presAssocID="{C3252AFF-9B62-4D41-88BF-2B49E85D49C6}" presName="rootConnector" presStyleLbl="node4" presStyleIdx="11" presStyleCnt="25"/>
      <dgm:spPr/>
    </dgm:pt>
    <dgm:pt modelId="{2BC551B8-C959-354B-A924-A3FE0455DD51}" type="pres">
      <dgm:prSet presAssocID="{C3252AFF-9B62-4D41-88BF-2B49E85D49C6}" presName="hierChild4" presStyleCnt="0"/>
      <dgm:spPr/>
    </dgm:pt>
    <dgm:pt modelId="{64757EF4-2F1F-5D4D-8E41-15528D7CE917}" type="pres">
      <dgm:prSet presAssocID="{C3252AFF-9B62-4D41-88BF-2B49E85D49C6}" presName="hierChild5" presStyleCnt="0"/>
      <dgm:spPr/>
    </dgm:pt>
    <dgm:pt modelId="{75BB5FAB-BB05-AA45-AB59-24149265719B}" type="pres">
      <dgm:prSet presAssocID="{E180F9B6-DD3D-DB46-9213-0C2456040AE8}" presName="hierChild5" presStyleCnt="0"/>
      <dgm:spPr/>
    </dgm:pt>
    <dgm:pt modelId="{5A1CA7AA-BF19-DD42-966B-AD1AE25E0406}" type="pres">
      <dgm:prSet presAssocID="{294BDB13-44FD-834D-BA1D-1CD649295BA2}" presName="hierChild5" presStyleCnt="0"/>
      <dgm:spPr/>
    </dgm:pt>
    <dgm:pt modelId="{78081405-F99A-BA41-9FCE-3DE9C4F113B6}" type="pres">
      <dgm:prSet presAssocID="{D87CF59A-7AE7-7D4E-BC06-7195190A9B8E}" presName="Name37" presStyleLbl="parChTrans1D2" presStyleIdx="3" presStyleCnt="6"/>
      <dgm:spPr/>
    </dgm:pt>
    <dgm:pt modelId="{53FCFD64-8B47-0442-B5ED-D79572D5D26E}" type="pres">
      <dgm:prSet presAssocID="{89C3A4AD-3BA0-EB4A-B532-61D3A8D61D4A}" presName="hierRoot2" presStyleCnt="0">
        <dgm:presLayoutVars>
          <dgm:hierBranch val="init"/>
        </dgm:presLayoutVars>
      </dgm:prSet>
      <dgm:spPr/>
    </dgm:pt>
    <dgm:pt modelId="{B3CCD31E-0C47-B74F-9A62-77896E93784D}" type="pres">
      <dgm:prSet presAssocID="{89C3A4AD-3BA0-EB4A-B532-61D3A8D61D4A}" presName="rootComposite" presStyleCnt="0"/>
      <dgm:spPr/>
    </dgm:pt>
    <dgm:pt modelId="{824A7095-51AC-BF4B-A424-D0B5C8773FF2}" type="pres">
      <dgm:prSet presAssocID="{89C3A4AD-3BA0-EB4A-B532-61D3A8D61D4A}" presName="rootText" presStyleLbl="node2" presStyleIdx="3" presStyleCnt="6">
        <dgm:presLayoutVars>
          <dgm:chPref val="3"/>
        </dgm:presLayoutVars>
      </dgm:prSet>
      <dgm:spPr/>
    </dgm:pt>
    <dgm:pt modelId="{1D9D863D-D42A-EE42-9EBD-4D45C59E883A}" type="pres">
      <dgm:prSet presAssocID="{89C3A4AD-3BA0-EB4A-B532-61D3A8D61D4A}" presName="rootConnector" presStyleLbl="node2" presStyleIdx="3" presStyleCnt="6"/>
      <dgm:spPr/>
    </dgm:pt>
    <dgm:pt modelId="{6B1401EC-8A45-3949-85C4-9604D3AA6452}" type="pres">
      <dgm:prSet presAssocID="{89C3A4AD-3BA0-EB4A-B532-61D3A8D61D4A}" presName="hierChild4" presStyleCnt="0"/>
      <dgm:spPr/>
    </dgm:pt>
    <dgm:pt modelId="{57AEDD34-C12E-EE4A-9365-7D590D9186F1}" type="pres">
      <dgm:prSet presAssocID="{BB7DAAC9-EBD2-B14C-A2F3-93918F3BA473}" presName="Name37" presStyleLbl="parChTrans1D3" presStyleIdx="6" presStyleCnt="15"/>
      <dgm:spPr/>
    </dgm:pt>
    <dgm:pt modelId="{D797C7EC-38CA-EF4B-8878-A08D773D8542}" type="pres">
      <dgm:prSet presAssocID="{6FB54F12-762F-4B4C-B59A-70E30AA156A0}" presName="hierRoot2" presStyleCnt="0">
        <dgm:presLayoutVars>
          <dgm:hierBranch val="init"/>
        </dgm:presLayoutVars>
      </dgm:prSet>
      <dgm:spPr/>
    </dgm:pt>
    <dgm:pt modelId="{F7899E15-9907-3A44-BEFE-FA33342A673A}" type="pres">
      <dgm:prSet presAssocID="{6FB54F12-762F-4B4C-B59A-70E30AA156A0}" presName="rootComposite" presStyleCnt="0"/>
      <dgm:spPr/>
    </dgm:pt>
    <dgm:pt modelId="{9EBC26BE-335C-AC4B-A643-CE5572C13135}" type="pres">
      <dgm:prSet presAssocID="{6FB54F12-762F-4B4C-B59A-70E30AA156A0}" presName="rootText" presStyleLbl="node3" presStyleIdx="6" presStyleCnt="15">
        <dgm:presLayoutVars>
          <dgm:chPref val="3"/>
        </dgm:presLayoutVars>
      </dgm:prSet>
      <dgm:spPr/>
    </dgm:pt>
    <dgm:pt modelId="{0086C0DB-BFA5-CF45-B185-98D284E700CF}" type="pres">
      <dgm:prSet presAssocID="{6FB54F12-762F-4B4C-B59A-70E30AA156A0}" presName="rootConnector" presStyleLbl="node3" presStyleIdx="6" presStyleCnt="15"/>
      <dgm:spPr/>
    </dgm:pt>
    <dgm:pt modelId="{98556C3E-C070-C541-B23D-EF6A7546C83E}" type="pres">
      <dgm:prSet presAssocID="{6FB54F12-762F-4B4C-B59A-70E30AA156A0}" presName="hierChild4" presStyleCnt="0"/>
      <dgm:spPr/>
    </dgm:pt>
    <dgm:pt modelId="{9C1AC317-B4A8-F140-AA9D-FFC594809BBE}" type="pres">
      <dgm:prSet presAssocID="{84008395-B7E2-7B40-B570-E4ED98E267B8}" presName="Name37" presStyleLbl="parChTrans1D4" presStyleIdx="12" presStyleCnt="25"/>
      <dgm:spPr/>
    </dgm:pt>
    <dgm:pt modelId="{EA9B051D-E1DB-7742-9520-030BEEB1923F}" type="pres">
      <dgm:prSet presAssocID="{627A8C62-F672-7F45-8F77-219BDB4A47C1}" presName="hierRoot2" presStyleCnt="0">
        <dgm:presLayoutVars>
          <dgm:hierBranch val="init"/>
        </dgm:presLayoutVars>
      </dgm:prSet>
      <dgm:spPr/>
    </dgm:pt>
    <dgm:pt modelId="{315B19CF-773A-6041-9398-4BAD3081D19F}" type="pres">
      <dgm:prSet presAssocID="{627A8C62-F672-7F45-8F77-219BDB4A47C1}" presName="rootComposite" presStyleCnt="0"/>
      <dgm:spPr/>
    </dgm:pt>
    <dgm:pt modelId="{053AE9E8-7CF0-5A4F-B5BE-A31C6D4F7854}" type="pres">
      <dgm:prSet presAssocID="{627A8C62-F672-7F45-8F77-219BDB4A47C1}" presName="rootText" presStyleLbl="node4" presStyleIdx="12" presStyleCnt="25">
        <dgm:presLayoutVars>
          <dgm:chPref val="3"/>
        </dgm:presLayoutVars>
      </dgm:prSet>
      <dgm:spPr/>
    </dgm:pt>
    <dgm:pt modelId="{B2143CAB-00D6-334C-9A0A-5D7FF1CA3FD9}" type="pres">
      <dgm:prSet presAssocID="{627A8C62-F672-7F45-8F77-219BDB4A47C1}" presName="rootConnector" presStyleLbl="node4" presStyleIdx="12" presStyleCnt="25"/>
      <dgm:spPr/>
    </dgm:pt>
    <dgm:pt modelId="{070466CD-6604-A646-A906-C0EABCC42FE2}" type="pres">
      <dgm:prSet presAssocID="{627A8C62-F672-7F45-8F77-219BDB4A47C1}" presName="hierChild4" presStyleCnt="0"/>
      <dgm:spPr/>
    </dgm:pt>
    <dgm:pt modelId="{071D2C53-748F-BD44-8BE6-547227FA3D29}" type="pres">
      <dgm:prSet presAssocID="{627A8C62-F672-7F45-8F77-219BDB4A47C1}" presName="hierChild5" presStyleCnt="0"/>
      <dgm:spPr/>
    </dgm:pt>
    <dgm:pt modelId="{BD5EBA65-B201-8747-9ABF-D1D259B111A7}" type="pres">
      <dgm:prSet presAssocID="{D5E60C97-589D-1A4C-AB2F-D38F9489D2D2}" presName="Name37" presStyleLbl="parChTrans1D4" presStyleIdx="13" presStyleCnt="25"/>
      <dgm:spPr/>
    </dgm:pt>
    <dgm:pt modelId="{0542CBF5-80E9-5E42-BBF6-2B04C0E6F05A}" type="pres">
      <dgm:prSet presAssocID="{13FBA8DA-1509-2E4F-99F1-9C7B776BA569}" presName="hierRoot2" presStyleCnt="0">
        <dgm:presLayoutVars>
          <dgm:hierBranch val="init"/>
        </dgm:presLayoutVars>
      </dgm:prSet>
      <dgm:spPr/>
    </dgm:pt>
    <dgm:pt modelId="{BA951158-528B-464A-A8CE-D30E9CBF8401}" type="pres">
      <dgm:prSet presAssocID="{13FBA8DA-1509-2E4F-99F1-9C7B776BA569}" presName="rootComposite" presStyleCnt="0"/>
      <dgm:spPr/>
    </dgm:pt>
    <dgm:pt modelId="{6C41693E-B14C-0849-B532-A8E4D8306281}" type="pres">
      <dgm:prSet presAssocID="{13FBA8DA-1509-2E4F-99F1-9C7B776BA569}" presName="rootText" presStyleLbl="node4" presStyleIdx="13" presStyleCnt="25">
        <dgm:presLayoutVars>
          <dgm:chPref val="3"/>
        </dgm:presLayoutVars>
      </dgm:prSet>
      <dgm:spPr/>
    </dgm:pt>
    <dgm:pt modelId="{12C3834C-DECC-0948-83F4-7F6E5931B12F}" type="pres">
      <dgm:prSet presAssocID="{13FBA8DA-1509-2E4F-99F1-9C7B776BA569}" presName="rootConnector" presStyleLbl="node4" presStyleIdx="13" presStyleCnt="25"/>
      <dgm:spPr/>
    </dgm:pt>
    <dgm:pt modelId="{69BA05C1-083E-C74E-AD95-0483F19282F0}" type="pres">
      <dgm:prSet presAssocID="{13FBA8DA-1509-2E4F-99F1-9C7B776BA569}" presName="hierChild4" presStyleCnt="0"/>
      <dgm:spPr/>
    </dgm:pt>
    <dgm:pt modelId="{78B46949-6DF5-0E45-9DEC-DB9E08C06AAB}" type="pres">
      <dgm:prSet presAssocID="{13FBA8DA-1509-2E4F-99F1-9C7B776BA569}" presName="hierChild5" presStyleCnt="0"/>
      <dgm:spPr/>
    </dgm:pt>
    <dgm:pt modelId="{7CE57007-5979-304F-B68C-FE47B7E4741D}" type="pres">
      <dgm:prSet presAssocID="{6FB54F12-762F-4B4C-B59A-70E30AA156A0}" presName="hierChild5" presStyleCnt="0"/>
      <dgm:spPr/>
    </dgm:pt>
    <dgm:pt modelId="{296AEC08-37B3-E24C-9805-0F115539A877}" type="pres">
      <dgm:prSet presAssocID="{2977336E-1E3B-B448-957B-A41D37753C66}" presName="Name37" presStyleLbl="parChTrans1D3" presStyleIdx="7" presStyleCnt="15"/>
      <dgm:spPr/>
    </dgm:pt>
    <dgm:pt modelId="{F6E0FADA-B619-2B4A-9636-C7C9BCB5F4AB}" type="pres">
      <dgm:prSet presAssocID="{6D68FC18-CF73-E141-A514-A2DB57008098}" presName="hierRoot2" presStyleCnt="0">
        <dgm:presLayoutVars>
          <dgm:hierBranch val="init"/>
        </dgm:presLayoutVars>
      </dgm:prSet>
      <dgm:spPr/>
    </dgm:pt>
    <dgm:pt modelId="{F8AC3C5F-005A-6B40-BB11-241D2C9139CF}" type="pres">
      <dgm:prSet presAssocID="{6D68FC18-CF73-E141-A514-A2DB57008098}" presName="rootComposite" presStyleCnt="0"/>
      <dgm:spPr/>
    </dgm:pt>
    <dgm:pt modelId="{99C310CB-4239-C347-BD80-2C5FD50C5736}" type="pres">
      <dgm:prSet presAssocID="{6D68FC18-CF73-E141-A514-A2DB57008098}" presName="rootText" presStyleLbl="node3" presStyleIdx="7" presStyleCnt="15">
        <dgm:presLayoutVars>
          <dgm:chPref val="3"/>
        </dgm:presLayoutVars>
      </dgm:prSet>
      <dgm:spPr/>
    </dgm:pt>
    <dgm:pt modelId="{5797C9B9-1870-1444-BEAC-14214CFEA8B6}" type="pres">
      <dgm:prSet presAssocID="{6D68FC18-CF73-E141-A514-A2DB57008098}" presName="rootConnector" presStyleLbl="node3" presStyleIdx="7" presStyleCnt="15"/>
      <dgm:spPr/>
    </dgm:pt>
    <dgm:pt modelId="{C137A042-65A6-B24A-B57F-2B537FB17E91}" type="pres">
      <dgm:prSet presAssocID="{6D68FC18-CF73-E141-A514-A2DB57008098}" presName="hierChild4" presStyleCnt="0"/>
      <dgm:spPr/>
    </dgm:pt>
    <dgm:pt modelId="{EE09374D-5678-6B4D-A316-A8B954276092}" type="pres">
      <dgm:prSet presAssocID="{6D68FC18-CF73-E141-A514-A2DB57008098}" presName="hierChild5" presStyleCnt="0"/>
      <dgm:spPr/>
    </dgm:pt>
    <dgm:pt modelId="{4EAFAC4A-CB94-FF4D-916A-67CB72948964}" type="pres">
      <dgm:prSet presAssocID="{8C14EF61-333E-6947-89DA-60E2D4D4A040}" presName="Name37" presStyleLbl="parChTrans1D3" presStyleIdx="8" presStyleCnt="15"/>
      <dgm:spPr/>
    </dgm:pt>
    <dgm:pt modelId="{3DF89FFF-5264-CE4F-AB31-0B05D378259A}" type="pres">
      <dgm:prSet presAssocID="{C8AFC2B3-DE86-194A-AE95-F424FA6C51CF}" presName="hierRoot2" presStyleCnt="0">
        <dgm:presLayoutVars>
          <dgm:hierBranch val="init"/>
        </dgm:presLayoutVars>
      </dgm:prSet>
      <dgm:spPr/>
    </dgm:pt>
    <dgm:pt modelId="{BD61D513-5143-4E42-AE51-7E5F0F346A2A}" type="pres">
      <dgm:prSet presAssocID="{C8AFC2B3-DE86-194A-AE95-F424FA6C51CF}" presName="rootComposite" presStyleCnt="0"/>
      <dgm:spPr/>
    </dgm:pt>
    <dgm:pt modelId="{5A79E0D3-3B29-1D42-B054-FAAA22B0D594}" type="pres">
      <dgm:prSet presAssocID="{C8AFC2B3-DE86-194A-AE95-F424FA6C51CF}" presName="rootText" presStyleLbl="node3" presStyleIdx="8" presStyleCnt="15">
        <dgm:presLayoutVars>
          <dgm:chPref val="3"/>
        </dgm:presLayoutVars>
      </dgm:prSet>
      <dgm:spPr/>
    </dgm:pt>
    <dgm:pt modelId="{E9905C2F-6188-4949-B40C-4813DCF97FE4}" type="pres">
      <dgm:prSet presAssocID="{C8AFC2B3-DE86-194A-AE95-F424FA6C51CF}" presName="rootConnector" presStyleLbl="node3" presStyleIdx="8" presStyleCnt="15"/>
      <dgm:spPr/>
    </dgm:pt>
    <dgm:pt modelId="{FF7E3711-24F0-A144-A455-4B1EEDC31C14}" type="pres">
      <dgm:prSet presAssocID="{C8AFC2B3-DE86-194A-AE95-F424FA6C51CF}" presName="hierChild4" presStyleCnt="0"/>
      <dgm:spPr/>
    </dgm:pt>
    <dgm:pt modelId="{D680D11F-AF22-334B-886B-C9823A528D39}" type="pres">
      <dgm:prSet presAssocID="{DE33236F-E8DF-0A44-8F24-3BBB5DEB54D8}" presName="Name37" presStyleLbl="parChTrans1D4" presStyleIdx="14" presStyleCnt="25"/>
      <dgm:spPr/>
    </dgm:pt>
    <dgm:pt modelId="{8920D066-A086-2B44-A518-A22CE9D94D3C}" type="pres">
      <dgm:prSet presAssocID="{2F371BB7-40CD-F445-8621-EED48D8A49D4}" presName="hierRoot2" presStyleCnt="0">
        <dgm:presLayoutVars>
          <dgm:hierBranch val="init"/>
        </dgm:presLayoutVars>
      </dgm:prSet>
      <dgm:spPr/>
    </dgm:pt>
    <dgm:pt modelId="{D2373736-8FC6-4844-8EA6-04A5D6E21311}" type="pres">
      <dgm:prSet presAssocID="{2F371BB7-40CD-F445-8621-EED48D8A49D4}" presName="rootComposite" presStyleCnt="0"/>
      <dgm:spPr/>
    </dgm:pt>
    <dgm:pt modelId="{0D64C5AF-1038-9742-8941-CE05B1764304}" type="pres">
      <dgm:prSet presAssocID="{2F371BB7-40CD-F445-8621-EED48D8A49D4}" presName="rootText" presStyleLbl="node4" presStyleIdx="14" presStyleCnt="25">
        <dgm:presLayoutVars>
          <dgm:chPref val="3"/>
        </dgm:presLayoutVars>
      </dgm:prSet>
      <dgm:spPr/>
    </dgm:pt>
    <dgm:pt modelId="{CC017165-6045-9E48-89F4-6F9017872704}" type="pres">
      <dgm:prSet presAssocID="{2F371BB7-40CD-F445-8621-EED48D8A49D4}" presName="rootConnector" presStyleLbl="node4" presStyleIdx="14" presStyleCnt="25"/>
      <dgm:spPr/>
    </dgm:pt>
    <dgm:pt modelId="{BC4FC01C-8113-7D4E-B5F8-163E5EB91B16}" type="pres">
      <dgm:prSet presAssocID="{2F371BB7-40CD-F445-8621-EED48D8A49D4}" presName="hierChild4" presStyleCnt="0"/>
      <dgm:spPr/>
    </dgm:pt>
    <dgm:pt modelId="{1097EB87-89AD-284D-AABE-E27A5F880FF2}" type="pres">
      <dgm:prSet presAssocID="{2F371BB7-40CD-F445-8621-EED48D8A49D4}" presName="hierChild5" presStyleCnt="0"/>
      <dgm:spPr/>
    </dgm:pt>
    <dgm:pt modelId="{95CF53C0-ECD3-7C41-8EAA-8366D3CE7592}" type="pres">
      <dgm:prSet presAssocID="{4AAD7B68-C774-5649-AA41-50309DB5CFD0}" presName="Name37" presStyleLbl="parChTrans1D4" presStyleIdx="15" presStyleCnt="25"/>
      <dgm:spPr/>
    </dgm:pt>
    <dgm:pt modelId="{FA474BA4-0C12-8E4D-AB03-E857E2890B8D}" type="pres">
      <dgm:prSet presAssocID="{AA5E2D2E-AEAF-A748-9692-FF1170A987D3}" presName="hierRoot2" presStyleCnt="0">
        <dgm:presLayoutVars>
          <dgm:hierBranch val="init"/>
        </dgm:presLayoutVars>
      </dgm:prSet>
      <dgm:spPr/>
    </dgm:pt>
    <dgm:pt modelId="{CFDCBC7F-F3E8-9D4C-BCCE-7646EA8220CC}" type="pres">
      <dgm:prSet presAssocID="{AA5E2D2E-AEAF-A748-9692-FF1170A987D3}" presName="rootComposite" presStyleCnt="0"/>
      <dgm:spPr/>
    </dgm:pt>
    <dgm:pt modelId="{89C55904-151D-DB4A-AD6C-D05720FEBA47}" type="pres">
      <dgm:prSet presAssocID="{AA5E2D2E-AEAF-A748-9692-FF1170A987D3}" presName="rootText" presStyleLbl="node4" presStyleIdx="15" presStyleCnt="25">
        <dgm:presLayoutVars>
          <dgm:chPref val="3"/>
        </dgm:presLayoutVars>
      </dgm:prSet>
      <dgm:spPr/>
    </dgm:pt>
    <dgm:pt modelId="{4DCD623E-2D97-D846-9314-3F31DD4F5565}" type="pres">
      <dgm:prSet presAssocID="{AA5E2D2E-AEAF-A748-9692-FF1170A987D3}" presName="rootConnector" presStyleLbl="node4" presStyleIdx="15" presStyleCnt="25"/>
      <dgm:spPr/>
    </dgm:pt>
    <dgm:pt modelId="{21227905-1CAA-9042-8746-AC48F20068E3}" type="pres">
      <dgm:prSet presAssocID="{AA5E2D2E-AEAF-A748-9692-FF1170A987D3}" presName="hierChild4" presStyleCnt="0"/>
      <dgm:spPr/>
    </dgm:pt>
    <dgm:pt modelId="{CECFB8FB-20B4-464E-B708-E83F8CC25B0C}" type="pres">
      <dgm:prSet presAssocID="{AA5E2D2E-AEAF-A748-9692-FF1170A987D3}" presName="hierChild5" presStyleCnt="0"/>
      <dgm:spPr/>
    </dgm:pt>
    <dgm:pt modelId="{6911C544-BC7A-D247-99A0-F07F204AEF35}" type="pres">
      <dgm:prSet presAssocID="{6915501E-8D3F-AF48-B177-2D14F262ACE9}" presName="Name37" presStyleLbl="parChTrans1D4" presStyleIdx="16" presStyleCnt="25"/>
      <dgm:spPr/>
    </dgm:pt>
    <dgm:pt modelId="{BB6E73E8-8484-4844-9240-F17D729F8D54}" type="pres">
      <dgm:prSet presAssocID="{88C77A75-5320-924F-BFD6-4EE49D9B832A}" presName="hierRoot2" presStyleCnt="0">
        <dgm:presLayoutVars>
          <dgm:hierBranch val="init"/>
        </dgm:presLayoutVars>
      </dgm:prSet>
      <dgm:spPr/>
    </dgm:pt>
    <dgm:pt modelId="{7AA7F9C7-8265-6647-BEC8-0FD4F93903B7}" type="pres">
      <dgm:prSet presAssocID="{88C77A75-5320-924F-BFD6-4EE49D9B832A}" presName="rootComposite" presStyleCnt="0"/>
      <dgm:spPr/>
    </dgm:pt>
    <dgm:pt modelId="{23498F87-6969-2242-BBE3-46009888AC66}" type="pres">
      <dgm:prSet presAssocID="{88C77A75-5320-924F-BFD6-4EE49D9B832A}" presName="rootText" presStyleLbl="node4" presStyleIdx="16" presStyleCnt="25">
        <dgm:presLayoutVars>
          <dgm:chPref val="3"/>
        </dgm:presLayoutVars>
      </dgm:prSet>
      <dgm:spPr/>
    </dgm:pt>
    <dgm:pt modelId="{ACBBAB1E-7B21-8449-B6E9-28B1BD1D3E60}" type="pres">
      <dgm:prSet presAssocID="{88C77A75-5320-924F-BFD6-4EE49D9B832A}" presName="rootConnector" presStyleLbl="node4" presStyleIdx="16" presStyleCnt="25"/>
      <dgm:spPr/>
    </dgm:pt>
    <dgm:pt modelId="{8B75054C-1EFB-434D-9EA2-5691CC3EFEC0}" type="pres">
      <dgm:prSet presAssocID="{88C77A75-5320-924F-BFD6-4EE49D9B832A}" presName="hierChild4" presStyleCnt="0"/>
      <dgm:spPr/>
    </dgm:pt>
    <dgm:pt modelId="{556EB7B7-6D2F-434C-BD79-A91806AFF668}" type="pres">
      <dgm:prSet presAssocID="{88C77A75-5320-924F-BFD6-4EE49D9B832A}" presName="hierChild5" presStyleCnt="0"/>
      <dgm:spPr/>
    </dgm:pt>
    <dgm:pt modelId="{67365276-9A4F-E244-8951-0F2FAE2768BE}" type="pres">
      <dgm:prSet presAssocID="{C8AFC2B3-DE86-194A-AE95-F424FA6C51CF}" presName="hierChild5" presStyleCnt="0"/>
      <dgm:spPr/>
    </dgm:pt>
    <dgm:pt modelId="{A55E2BEE-EAB9-6542-B0CF-658CBCDC1251}" type="pres">
      <dgm:prSet presAssocID="{89C3A4AD-3BA0-EB4A-B532-61D3A8D61D4A}" presName="hierChild5" presStyleCnt="0"/>
      <dgm:spPr/>
    </dgm:pt>
    <dgm:pt modelId="{6DAE4C7A-FDDE-284F-A681-9B344E8F3CAD}" type="pres">
      <dgm:prSet presAssocID="{981BA637-9FCA-0045-B6E0-B11235E6CA0A}" presName="Name37" presStyleLbl="parChTrans1D2" presStyleIdx="4" presStyleCnt="6"/>
      <dgm:spPr/>
    </dgm:pt>
    <dgm:pt modelId="{A58F2DD9-4FC3-8C46-BB9F-3C4EFAB16BDF}" type="pres">
      <dgm:prSet presAssocID="{286537A1-B28B-654E-B90A-6C08E3B25CD1}" presName="hierRoot2" presStyleCnt="0">
        <dgm:presLayoutVars>
          <dgm:hierBranch val="init"/>
        </dgm:presLayoutVars>
      </dgm:prSet>
      <dgm:spPr/>
    </dgm:pt>
    <dgm:pt modelId="{6B2692E0-056F-884A-9B46-B07E5256DEC6}" type="pres">
      <dgm:prSet presAssocID="{286537A1-B28B-654E-B90A-6C08E3B25CD1}" presName="rootComposite" presStyleCnt="0"/>
      <dgm:spPr/>
    </dgm:pt>
    <dgm:pt modelId="{AA830958-ADC3-3B49-B3B7-38936503A33B}" type="pres">
      <dgm:prSet presAssocID="{286537A1-B28B-654E-B90A-6C08E3B25CD1}" presName="rootText" presStyleLbl="node2" presStyleIdx="4" presStyleCnt="6">
        <dgm:presLayoutVars>
          <dgm:chPref val="3"/>
        </dgm:presLayoutVars>
      </dgm:prSet>
      <dgm:spPr/>
    </dgm:pt>
    <dgm:pt modelId="{BF4C9D94-218E-0446-BC25-5E84C74404F2}" type="pres">
      <dgm:prSet presAssocID="{286537A1-B28B-654E-B90A-6C08E3B25CD1}" presName="rootConnector" presStyleLbl="node2" presStyleIdx="4" presStyleCnt="6"/>
      <dgm:spPr/>
    </dgm:pt>
    <dgm:pt modelId="{B40DC411-2413-1E43-A15F-0A7F71EE9D6A}" type="pres">
      <dgm:prSet presAssocID="{286537A1-B28B-654E-B90A-6C08E3B25CD1}" presName="hierChild4" presStyleCnt="0"/>
      <dgm:spPr/>
    </dgm:pt>
    <dgm:pt modelId="{486E7265-B7C8-AF47-B623-FA5F1DFBF9E2}" type="pres">
      <dgm:prSet presAssocID="{6FE22842-DFB3-1345-8962-1D2ECC53FEA3}" presName="Name37" presStyleLbl="parChTrans1D3" presStyleIdx="9" presStyleCnt="15"/>
      <dgm:spPr/>
    </dgm:pt>
    <dgm:pt modelId="{5B6D9F60-34E5-DA48-94A6-52AA3D41A094}" type="pres">
      <dgm:prSet presAssocID="{9C0410E7-639C-FD4D-98C8-882622E5C5B1}" presName="hierRoot2" presStyleCnt="0">
        <dgm:presLayoutVars>
          <dgm:hierBranch val="init"/>
        </dgm:presLayoutVars>
      </dgm:prSet>
      <dgm:spPr/>
    </dgm:pt>
    <dgm:pt modelId="{85AE96DF-9296-D744-894D-1421C01DDBCC}" type="pres">
      <dgm:prSet presAssocID="{9C0410E7-639C-FD4D-98C8-882622E5C5B1}" presName="rootComposite" presStyleCnt="0"/>
      <dgm:spPr/>
    </dgm:pt>
    <dgm:pt modelId="{518A9839-37FB-6C41-80D3-E33631B0199D}" type="pres">
      <dgm:prSet presAssocID="{9C0410E7-639C-FD4D-98C8-882622E5C5B1}" presName="rootText" presStyleLbl="node3" presStyleIdx="9" presStyleCnt="15">
        <dgm:presLayoutVars>
          <dgm:chPref val="3"/>
        </dgm:presLayoutVars>
      </dgm:prSet>
      <dgm:spPr/>
    </dgm:pt>
    <dgm:pt modelId="{A1690B7B-09E6-AF4C-B612-2CF044B21C4C}" type="pres">
      <dgm:prSet presAssocID="{9C0410E7-639C-FD4D-98C8-882622E5C5B1}" presName="rootConnector" presStyleLbl="node3" presStyleIdx="9" presStyleCnt="15"/>
      <dgm:spPr/>
    </dgm:pt>
    <dgm:pt modelId="{E375003E-0BE0-E544-B095-503D307B58D3}" type="pres">
      <dgm:prSet presAssocID="{9C0410E7-639C-FD4D-98C8-882622E5C5B1}" presName="hierChild4" presStyleCnt="0"/>
      <dgm:spPr/>
    </dgm:pt>
    <dgm:pt modelId="{C357A39C-6886-874B-99CE-86ECE818B3DA}" type="pres">
      <dgm:prSet presAssocID="{F6087891-EE05-554A-BEF4-4FF5256D531A}" presName="Name37" presStyleLbl="parChTrans1D4" presStyleIdx="17" presStyleCnt="25"/>
      <dgm:spPr/>
    </dgm:pt>
    <dgm:pt modelId="{E34C28D6-547E-624F-9B92-B2005DEA9CAC}" type="pres">
      <dgm:prSet presAssocID="{4CB4FA69-858E-F545-BEAB-76464B0B03EF}" presName="hierRoot2" presStyleCnt="0">
        <dgm:presLayoutVars>
          <dgm:hierBranch val="init"/>
        </dgm:presLayoutVars>
      </dgm:prSet>
      <dgm:spPr/>
    </dgm:pt>
    <dgm:pt modelId="{EA7EAA29-72E0-004A-9B23-3993DB87D0AE}" type="pres">
      <dgm:prSet presAssocID="{4CB4FA69-858E-F545-BEAB-76464B0B03EF}" presName="rootComposite" presStyleCnt="0"/>
      <dgm:spPr/>
    </dgm:pt>
    <dgm:pt modelId="{F8669036-5CF2-A24E-857D-C39CF07D1593}" type="pres">
      <dgm:prSet presAssocID="{4CB4FA69-858E-F545-BEAB-76464B0B03EF}" presName="rootText" presStyleLbl="node4" presStyleIdx="17" presStyleCnt="25">
        <dgm:presLayoutVars>
          <dgm:chPref val="3"/>
        </dgm:presLayoutVars>
      </dgm:prSet>
      <dgm:spPr/>
    </dgm:pt>
    <dgm:pt modelId="{85CAA8D9-A96B-E94B-BE4B-0F84304DF827}" type="pres">
      <dgm:prSet presAssocID="{4CB4FA69-858E-F545-BEAB-76464B0B03EF}" presName="rootConnector" presStyleLbl="node4" presStyleIdx="17" presStyleCnt="25"/>
      <dgm:spPr/>
    </dgm:pt>
    <dgm:pt modelId="{A4AE0B74-C033-5A42-94CB-13797CC33E70}" type="pres">
      <dgm:prSet presAssocID="{4CB4FA69-858E-F545-BEAB-76464B0B03EF}" presName="hierChild4" presStyleCnt="0"/>
      <dgm:spPr/>
    </dgm:pt>
    <dgm:pt modelId="{6E239B1D-3DB9-BC42-AA52-FEA84BF8ED34}" type="pres">
      <dgm:prSet presAssocID="{4CB4FA69-858E-F545-BEAB-76464B0B03EF}" presName="hierChild5" presStyleCnt="0"/>
      <dgm:spPr/>
    </dgm:pt>
    <dgm:pt modelId="{1B1492BF-BB3C-3345-B850-7DBC0262A435}" type="pres">
      <dgm:prSet presAssocID="{CC92D632-1A27-E844-A221-692E949D86D6}" presName="Name37" presStyleLbl="parChTrans1D4" presStyleIdx="18" presStyleCnt="25"/>
      <dgm:spPr/>
    </dgm:pt>
    <dgm:pt modelId="{FBF3FF9F-10A6-3046-96B1-5A27721CB6B4}" type="pres">
      <dgm:prSet presAssocID="{CF77A98C-7C97-3743-85DD-FC8AF1956DD3}" presName="hierRoot2" presStyleCnt="0">
        <dgm:presLayoutVars>
          <dgm:hierBranch val="init"/>
        </dgm:presLayoutVars>
      </dgm:prSet>
      <dgm:spPr/>
    </dgm:pt>
    <dgm:pt modelId="{7A4A43DB-517B-1945-B726-40F8FC5B329C}" type="pres">
      <dgm:prSet presAssocID="{CF77A98C-7C97-3743-85DD-FC8AF1956DD3}" presName="rootComposite" presStyleCnt="0"/>
      <dgm:spPr/>
    </dgm:pt>
    <dgm:pt modelId="{0DC6FBAB-D75D-7742-85BB-6A6BB144235E}" type="pres">
      <dgm:prSet presAssocID="{CF77A98C-7C97-3743-85DD-FC8AF1956DD3}" presName="rootText" presStyleLbl="node4" presStyleIdx="18" presStyleCnt="25">
        <dgm:presLayoutVars>
          <dgm:chPref val="3"/>
        </dgm:presLayoutVars>
      </dgm:prSet>
      <dgm:spPr/>
    </dgm:pt>
    <dgm:pt modelId="{3E2C3CC4-0E51-ED47-8F50-0D26273FDB7D}" type="pres">
      <dgm:prSet presAssocID="{CF77A98C-7C97-3743-85DD-FC8AF1956DD3}" presName="rootConnector" presStyleLbl="node4" presStyleIdx="18" presStyleCnt="25"/>
      <dgm:spPr/>
    </dgm:pt>
    <dgm:pt modelId="{282D94DA-A81D-AD45-9247-0DD1AA3AE04D}" type="pres">
      <dgm:prSet presAssocID="{CF77A98C-7C97-3743-85DD-FC8AF1956DD3}" presName="hierChild4" presStyleCnt="0"/>
      <dgm:spPr/>
    </dgm:pt>
    <dgm:pt modelId="{E00B8B5E-0B42-A84B-8858-D77025EEAA85}" type="pres">
      <dgm:prSet presAssocID="{CF77A98C-7C97-3743-85DD-FC8AF1956DD3}" presName="hierChild5" presStyleCnt="0"/>
      <dgm:spPr/>
    </dgm:pt>
    <dgm:pt modelId="{CE8BC1E7-FA88-0441-9ACE-64CE590E397C}" type="pres">
      <dgm:prSet presAssocID="{5EA36BE1-6107-B849-AF50-36A8B4A704BE}" presName="Name37" presStyleLbl="parChTrans1D4" presStyleIdx="19" presStyleCnt="25"/>
      <dgm:spPr/>
    </dgm:pt>
    <dgm:pt modelId="{8354691E-5140-2149-9F95-DFCCBF97F930}" type="pres">
      <dgm:prSet presAssocID="{9116676F-D65B-F14B-B29C-6B3B28A22A1A}" presName="hierRoot2" presStyleCnt="0">
        <dgm:presLayoutVars>
          <dgm:hierBranch val="init"/>
        </dgm:presLayoutVars>
      </dgm:prSet>
      <dgm:spPr/>
    </dgm:pt>
    <dgm:pt modelId="{0201223B-EFCC-0F44-84C0-CA9CDC6D9D1E}" type="pres">
      <dgm:prSet presAssocID="{9116676F-D65B-F14B-B29C-6B3B28A22A1A}" presName="rootComposite" presStyleCnt="0"/>
      <dgm:spPr/>
    </dgm:pt>
    <dgm:pt modelId="{6A09677A-A88A-6A4D-800F-3AB64FC9896D}" type="pres">
      <dgm:prSet presAssocID="{9116676F-D65B-F14B-B29C-6B3B28A22A1A}" presName="rootText" presStyleLbl="node4" presStyleIdx="19" presStyleCnt="25">
        <dgm:presLayoutVars>
          <dgm:chPref val="3"/>
        </dgm:presLayoutVars>
      </dgm:prSet>
      <dgm:spPr/>
    </dgm:pt>
    <dgm:pt modelId="{3700AAD8-74C3-554C-9F00-B257F0F68383}" type="pres">
      <dgm:prSet presAssocID="{9116676F-D65B-F14B-B29C-6B3B28A22A1A}" presName="rootConnector" presStyleLbl="node4" presStyleIdx="19" presStyleCnt="25"/>
      <dgm:spPr/>
    </dgm:pt>
    <dgm:pt modelId="{0E1F8CD1-E55B-B840-8C5B-CABB60BFE864}" type="pres">
      <dgm:prSet presAssocID="{9116676F-D65B-F14B-B29C-6B3B28A22A1A}" presName="hierChild4" presStyleCnt="0"/>
      <dgm:spPr/>
    </dgm:pt>
    <dgm:pt modelId="{E6FD2648-5C05-1A48-8BE9-B1EA86610B01}" type="pres">
      <dgm:prSet presAssocID="{9116676F-D65B-F14B-B29C-6B3B28A22A1A}" presName="hierChild5" presStyleCnt="0"/>
      <dgm:spPr/>
    </dgm:pt>
    <dgm:pt modelId="{54BA486A-E6F5-CA41-8BCB-761A100AB821}" type="pres">
      <dgm:prSet presAssocID="{5C13A637-F5EC-4446-82A2-DB2D2EFB707D}" presName="Name37" presStyleLbl="parChTrans1D4" presStyleIdx="20" presStyleCnt="25"/>
      <dgm:spPr/>
    </dgm:pt>
    <dgm:pt modelId="{D136FED9-9EFD-C447-BD9E-48B43B41C2D1}" type="pres">
      <dgm:prSet presAssocID="{EB80217E-BA54-EE41-AC6C-701595DE1083}" presName="hierRoot2" presStyleCnt="0">
        <dgm:presLayoutVars>
          <dgm:hierBranch val="init"/>
        </dgm:presLayoutVars>
      </dgm:prSet>
      <dgm:spPr/>
    </dgm:pt>
    <dgm:pt modelId="{3A29FAA7-0F5B-154F-82FC-6E55FFB55D1B}" type="pres">
      <dgm:prSet presAssocID="{EB80217E-BA54-EE41-AC6C-701595DE1083}" presName="rootComposite" presStyleCnt="0"/>
      <dgm:spPr/>
    </dgm:pt>
    <dgm:pt modelId="{BCBE86BF-B841-794F-A972-09E13D14CCE9}" type="pres">
      <dgm:prSet presAssocID="{EB80217E-BA54-EE41-AC6C-701595DE1083}" presName="rootText" presStyleLbl="node4" presStyleIdx="20" presStyleCnt="25">
        <dgm:presLayoutVars>
          <dgm:chPref val="3"/>
        </dgm:presLayoutVars>
      </dgm:prSet>
      <dgm:spPr/>
    </dgm:pt>
    <dgm:pt modelId="{943420F8-77F3-D64E-B5CA-D1C91D9707A9}" type="pres">
      <dgm:prSet presAssocID="{EB80217E-BA54-EE41-AC6C-701595DE1083}" presName="rootConnector" presStyleLbl="node4" presStyleIdx="20" presStyleCnt="25"/>
      <dgm:spPr/>
    </dgm:pt>
    <dgm:pt modelId="{BE060508-4871-1849-ABD8-FF81BB843D96}" type="pres">
      <dgm:prSet presAssocID="{EB80217E-BA54-EE41-AC6C-701595DE1083}" presName="hierChild4" presStyleCnt="0"/>
      <dgm:spPr/>
    </dgm:pt>
    <dgm:pt modelId="{2188DC37-517C-7649-8167-D1FA96429107}" type="pres">
      <dgm:prSet presAssocID="{EB80217E-BA54-EE41-AC6C-701595DE1083}" presName="hierChild5" presStyleCnt="0"/>
      <dgm:spPr/>
    </dgm:pt>
    <dgm:pt modelId="{23150EEC-4BB6-1447-8D67-09C381D31E98}" type="pres">
      <dgm:prSet presAssocID="{E8CAE506-B379-494D-9394-DA5EFDB19C3A}" presName="Name37" presStyleLbl="parChTrans1D4" presStyleIdx="21" presStyleCnt="25"/>
      <dgm:spPr/>
    </dgm:pt>
    <dgm:pt modelId="{27380A48-A547-5744-B38B-2E753EAE68C7}" type="pres">
      <dgm:prSet presAssocID="{79536D97-414F-9E4A-97FA-4D8B027CD0F9}" presName="hierRoot2" presStyleCnt="0">
        <dgm:presLayoutVars>
          <dgm:hierBranch val="init"/>
        </dgm:presLayoutVars>
      </dgm:prSet>
      <dgm:spPr/>
    </dgm:pt>
    <dgm:pt modelId="{FAE1390C-CB5E-C541-B8BB-2C67A78A0F47}" type="pres">
      <dgm:prSet presAssocID="{79536D97-414F-9E4A-97FA-4D8B027CD0F9}" presName="rootComposite" presStyleCnt="0"/>
      <dgm:spPr/>
    </dgm:pt>
    <dgm:pt modelId="{6BEE4F48-D64F-D748-9ADA-D62E9869EBC5}" type="pres">
      <dgm:prSet presAssocID="{79536D97-414F-9E4A-97FA-4D8B027CD0F9}" presName="rootText" presStyleLbl="node4" presStyleIdx="21" presStyleCnt="25">
        <dgm:presLayoutVars>
          <dgm:chPref val="3"/>
        </dgm:presLayoutVars>
      </dgm:prSet>
      <dgm:spPr/>
    </dgm:pt>
    <dgm:pt modelId="{5B27A90E-E3A7-B247-889D-8201581C9FC8}" type="pres">
      <dgm:prSet presAssocID="{79536D97-414F-9E4A-97FA-4D8B027CD0F9}" presName="rootConnector" presStyleLbl="node4" presStyleIdx="21" presStyleCnt="25"/>
      <dgm:spPr/>
    </dgm:pt>
    <dgm:pt modelId="{3AA85206-A40E-6B40-ACBA-CE6330EA5677}" type="pres">
      <dgm:prSet presAssocID="{79536D97-414F-9E4A-97FA-4D8B027CD0F9}" presName="hierChild4" presStyleCnt="0"/>
      <dgm:spPr/>
    </dgm:pt>
    <dgm:pt modelId="{DA9A2CF1-5FC5-344A-8B43-C917D2E22813}" type="pres">
      <dgm:prSet presAssocID="{79536D97-414F-9E4A-97FA-4D8B027CD0F9}" presName="hierChild5" presStyleCnt="0"/>
      <dgm:spPr/>
    </dgm:pt>
    <dgm:pt modelId="{160E9F06-B88A-3A47-873A-B0FCDD5237B6}" type="pres">
      <dgm:prSet presAssocID="{9C0410E7-639C-FD4D-98C8-882622E5C5B1}" presName="hierChild5" presStyleCnt="0"/>
      <dgm:spPr/>
    </dgm:pt>
    <dgm:pt modelId="{82406351-68C9-A541-A4C0-6981BFB8F547}" type="pres">
      <dgm:prSet presAssocID="{8B507DEE-3365-8C48-A727-F28F23F55388}" presName="Name37" presStyleLbl="parChTrans1D3" presStyleIdx="10" presStyleCnt="15"/>
      <dgm:spPr/>
    </dgm:pt>
    <dgm:pt modelId="{C7809876-3DA7-3B46-8BFA-30FD9F2A34CF}" type="pres">
      <dgm:prSet presAssocID="{110CC935-C350-1946-85D5-311175B6E807}" presName="hierRoot2" presStyleCnt="0">
        <dgm:presLayoutVars>
          <dgm:hierBranch val="init"/>
        </dgm:presLayoutVars>
      </dgm:prSet>
      <dgm:spPr/>
    </dgm:pt>
    <dgm:pt modelId="{26FBEB9E-095B-C94E-A36E-303D5C245B9F}" type="pres">
      <dgm:prSet presAssocID="{110CC935-C350-1946-85D5-311175B6E807}" presName="rootComposite" presStyleCnt="0"/>
      <dgm:spPr/>
    </dgm:pt>
    <dgm:pt modelId="{CA0EB579-E358-3542-9470-036CCF97F774}" type="pres">
      <dgm:prSet presAssocID="{110CC935-C350-1946-85D5-311175B6E807}" presName="rootText" presStyleLbl="node3" presStyleIdx="10" presStyleCnt="15">
        <dgm:presLayoutVars>
          <dgm:chPref val="3"/>
        </dgm:presLayoutVars>
      </dgm:prSet>
      <dgm:spPr/>
    </dgm:pt>
    <dgm:pt modelId="{C816ED1B-BDB1-464D-A1AA-3BF2FED020F5}" type="pres">
      <dgm:prSet presAssocID="{110CC935-C350-1946-85D5-311175B6E807}" presName="rootConnector" presStyleLbl="node3" presStyleIdx="10" presStyleCnt="15"/>
      <dgm:spPr/>
    </dgm:pt>
    <dgm:pt modelId="{95E6E49E-B183-024F-95CF-2043D5DFB259}" type="pres">
      <dgm:prSet presAssocID="{110CC935-C350-1946-85D5-311175B6E807}" presName="hierChild4" presStyleCnt="0"/>
      <dgm:spPr/>
    </dgm:pt>
    <dgm:pt modelId="{260D963D-D608-7545-8C59-A84BCDADD1E1}" type="pres">
      <dgm:prSet presAssocID="{B40BD759-66EF-EF4E-8E0D-180868A6984D}" presName="Name37" presStyleLbl="parChTrans1D4" presStyleIdx="22" presStyleCnt="25"/>
      <dgm:spPr/>
    </dgm:pt>
    <dgm:pt modelId="{3B8D3E6C-F453-3043-BA15-9913DA403A44}" type="pres">
      <dgm:prSet presAssocID="{C06203D3-96C8-6E42-9821-7C387E095584}" presName="hierRoot2" presStyleCnt="0">
        <dgm:presLayoutVars>
          <dgm:hierBranch val="init"/>
        </dgm:presLayoutVars>
      </dgm:prSet>
      <dgm:spPr/>
    </dgm:pt>
    <dgm:pt modelId="{DC2682D8-A758-F849-BA6C-777141EF406A}" type="pres">
      <dgm:prSet presAssocID="{C06203D3-96C8-6E42-9821-7C387E095584}" presName="rootComposite" presStyleCnt="0"/>
      <dgm:spPr/>
    </dgm:pt>
    <dgm:pt modelId="{1AAD1078-933B-DC43-9678-3E4963D85E6E}" type="pres">
      <dgm:prSet presAssocID="{C06203D3-96C8-6E42-9821-7C387E095584}" presName="rootText" presStyleLbl="node4" presStyleIdx="22" presStyleCnt="25">
        <dgm:presLayoutVars>
          <dgm:chPref val="3"/>
        </dgm:presLayoutVars>
      </dgm:prSet>
      <dgm:spPr/>
    </dgm:pt>
    <dgm:pt modelId="{F2AE7C11-BC9F-C244-9CB8-BC0C42997529}" type="pres">
      <dgm:prSet presAssocID="{C06203D3-96C8-6E42-9821-7C387E095584}" presName="rootConnector" presStyleLbl="node4" presStyleIdx="22" presStyleCnt="25"/>
      <dgm:spPr/>
    </dgm:pt>
    <dgm:pt modelId="{83CFEBDB-8B75-A242-AB82-42FDABB8883D}" type="pres">
      <dgm:prSet presAssocID="{C06203D3-96C8-6E42-9821-7C387E095584}" presName="hierChild4" presStyleCnt="0"/>
      <dgm:spPr/>
    </dgm:pt>
    <dgm:pt modelId="{94CA25CE-5176-DF42-8621-663656F4949B}" type="pres">
      <dgm:prSet presAssocID="{C06203D3-96C8-6E42-9821-7C387E095584}" presName="hierChild5" presStyleCnt="0"/>
      <dgm:spPr/>
    </dgm:pt>
    <dgm:pt modelId="{90569DBC-AC29-E04C-8567-AA220F57713B}" type="pres">
      <dgm:prSet presAssocID="{2FA3ED53-798C-D94F-9E4D-4E9A212403C5}" presName="Name37" presStyleLbl="parChTrans1D4" presStyleIdx="23" presStyleCnt="25"/>
      <dgm:spPr/>
    </dgm:pt>
    <dgm:pt modelId="{C20E9BFA-BCF6-5E44-99A6-6984501B7BC7}" type="pres">
      <dgm:prSet presAssocID="{847AF80B-3ED6-BE4A-992F-09C7D05D8C61}" presName="hierRoot2" presStyleCnt="0">
        <dgm:presLayoutVars>
          <dgm:hierBranch val="init"/>
        </dgm:presLayoutVars>
      </dgm:prSet>
      <dgm:spPr/>
    </dgm:pt>
    <dgm:pt modelId="{72655E29-01E7-5346-B4F2-8181D42718F7}" type="pres">
      <dgm:prSet presAssocID="{847AF80B-3ED6-BE4A-992F-09C7D05D8C61}" presName="rootComposite" presStyleCnt="0"/>
      <dgm:spPr/>
    </dgm:pt>
    <dgm:pt modelId="{1796B9B8-9057-F749-A6F5-3678361C6481}" type="pres">
      <dgm:prSet presAssocID="{847AF80B-3ED6-BE4A-992F-09C7D05D8C61}" presName="rootText" presStyleLbl="node4" presStyleIdx="23" presStyleCnt="25">
        <dgm:presLayoutVars>
          <dgm:chPref val="3"/>
        </dgm:presLayoutVars>
      </dgm:prSet>
      <dgm:spPr/>
    </dgm:pt>
    <dgm:pt modelId="{48F83438-9466-2C47-855F-C5E7FEC90466}" type="pres">
      <dgm:prSet presAssocID="{847AF80B-3ED6-BE4A-992F-09C7D05D8C61}" presName="rootConnector" presStyleLbl="node4" presStyleIdx="23" presStyleCnt="25"/>
      <dgm:spPr/>
    </dgm:pt>
    <dgm:pt modelId="{CAED11E1-6DCD-C44E-B3B0-1D1F1103BACF}" type="pres">
      <dgm:prSet presAssocID="{847AF80B-3ED6-BE4A-992F-09C7D05D8C61}" presName="hierChild4" presStyleCnt="0"/>
      <dgm:spPr/>
    </dgm:pt>
    <dgm:pt modelId="{3C184BA6-7872-2D4C-B5A7-24D5099E816D}" type="pres">
      <dgm:prSet presAssocID="{847AF80B-3ED6-BE4A-992F-09C7D05D8C61}" presName="hierChild5" presStyleCnt="0"/>
      <dgm:spPr/>
    </dgm:pt>
    <dgm:pt modelId="{3D6F46DE-E204-8D49-85B5-50394B1D5FCD}" type="pres">
      <dgm:prSet presAssocID="{9C14B8CE-A250-6E41-A5BD-A0562D82DE8E}" presName="Name37" presStyleLbl="parChTrans1D4" presStyleIdx="24" presStyleCnt="25"/>
      <dgm:spPr/>
    </dgm:pt>
    <dgm:pt modelId="{466BA939-1DE9-E24A-AA15-0758CBEA59B2}" type="pres">
      <dgm:prSet presAssocID="{3A98A5AD-B081-7C46-BB81-3014D63377C5}" presName="hierRoot2" presStyleCnt="0">
        <dgm:presLayoutVars>
          <dgm:hierBranch val="init"/>
        </dgm:presLayoutVars>
      </dgm:prSet>
      <dgm:spPr/>
    </dgm:pt>
    <dgm:pt modelId="{BC6F7C2D-2D95-8C44-BE10-2AAE3C0B8C1E}" type="pres">
      <dgm:prSet presAssocID="{3A98A5AD-B081-7C46-BB81-3014D63377C5}" presName="rootComposite" presStyleCnt="0"/>
      <dgm:spPr/>
    </dgm:pt>
    <dgm:pt modelId="{2CF85BAE-E810-B54C-9272-88EAFD8D62E3}" type="pres">
      <dgm:prSet presAssocID="{3A98A5AD-B081-7C46-BB81-3014D63377C5}" presName="rootText" presStyleLbl="node4" presStyleIdx="24" presStyleCnt="25">
        <dgm:presLayoutVars>
          <dgm:chPref val="3"/>
        </dgm:presLayoutVars>
      </dgm:prSet>
      <dgm:spPr/>
    </dgm:pt>
    <dgm:pt modelId="{FDAB0EB6-747D-1149-A85D-73E651DACC22}" type="pres">
      <dgm:prSet presAssocID="{3A98A5AD-B081-7C46-BB81-3014D63377C5}" presName="rootConnector" presStyleLbl="node4" presStyleIdx="24" presStyleCnt="25"/>
      <dgm:spPr/>
    </dgm:pt>
    <dgm:pt modelId="{3E64922C-7691-9D4C-A7D6-B6B8EEE477B8}" type="pres">
      <dgm:prSet presAssocID="{3A98A5AD-B081-7C46-BB81-3014D63377C5}" presName="hierChild4" presStyleCnt="0"/>
      <dgm:spPr/>
    </dgm:pt>
    <dgm:pt modelId="{8C6F9985-6770-6740-ABC7-389BAF0A7931}" type="pres">
      <dgm:prSet presAssocID="{3A98A5AD-B081-7C46-BB81-3014D63377C5}" presName="hierChild5" presStyleCnt="0"/>
      <dgm:spPr/>
    </dgm:pt>
    <dgm:pt modelId="{566472AB-8250-F040-B361-6802DF351E88}" type="pres">
      <dgm:prSet presAssocID="{110CC935-C350-1946-85D5-311175B6E807}" presName="hierChild5" presStyleCnt="0"/>
      <dgm:spPr/>
    </dgm:pt>
    <dgm:pt modelId="{77FA22C1-65B2-3648-ADAB-CB3D01DCAB71}" type="pres">
      <dgm:prSet presAssocID="{286537A1-B28B-654E-B90A-6C08E3B25CD1}" presName="hierChild5" presStyleCnt="0"/>
      <dgm:spPr/>
    </dgm:pt>
    <dgm:pt modelId="{D6EB01A1-B73B-FB46-9EAA-C6B5906CA735}" type="pres">
      <dgm:prSet presAssocID="{4FA7E33F-295F-4C4E-B66F-09E053371430}" presName="Name37" presStyleLbl="parChTrans1D2" presStyleIdx="5" presStyleCnt="6"/>
      <dgm:spPr/>
    </dgm:pt>
    <dgm:pt modelId="{425AC6A6-08B6-F644-A71D-891C297B71EA}" type="pres">
      <dgm:prSet presAssocID="{C810E415-BE2B-9048-B1B8-7BFAF480C5B7}" presName="hierRoot2" presStyleCnt="0">
        <dgm:presLayoutVars>
          <dgm:hierBranch val="init"/>
        </dgm:presLayoutVars>
      </dgm:prSet>
      <dgm:spPr/>
    </dgm:pt>
    <dgm:pt modelId="{7F5A044A-68DC-0948-9DE3-A5C911E130A6}" type="pres">
      <dgm:prSet presAssocID="{C810E415-BE2B-9048-B1B8-7BFAF480C5B7}" presName="rootComposite" presStyleCnt="0"/>
      <dgm:spPr/>
    </dgm:pt>
    <dgm:pt modelId="{542712A3-69CE-AC45-AD48-7C7F1C3431AD}" type="pres">
      <dgm:prSet presAssocID="{C810E415-BE2B-9048-B1B8-7BFAF480C5B7}" presName="rootText" presStyleLbl="node2" presStyleIdx="5" presStyleCnt="6">
        <dgm:presLayoutVars>
          <dgm:chPref val="3"/>
        </dgm:presLayoutVars>
      </dgm:prSet>
      <dgm:spPr/>
    </dgm:pt>
    <dgm:pt modelId="{C8EDCF0F-46D2-3B41-BB93-9D2FF241B1BF}" type="pres">
      <dgm:prSet presAssocID="{C810E415-BE2B-9048-B1B8-7BFAF480C5B7}" presName="rootConnector" presStyleLbl="node2" presStyleIdx="5" presStyleCnt="6"/>
      <dgm:spPr/>
    </dgm:pt>
    <dgm:pt modelId="{313B9115-2275-EF47-95D3-BE06B3C84ABF}" type="pres">
      <dgm:prSet presAssocID="{C810E415-BE2B-9048-B1B8-7BFAF480C5B7}" presName="hierChild4" presStyleCnt="0"/>
      <dgm:spPr/>
    </dgm:pt>
    <dgm:pt modelId="{B0447281-4BCC-D149-81B7-D9E130FE3127}" type="pres">
      <dgm:prSet presAssocID="{B4D86452-077F-AD4B-ABA1-24ACF86EFFF3}" presName="Name37" presStyleLbl="parChTrans1D3" presStyleIdx="11" presStyleCnt="15"/>
      <dgm:spPr/>
    </dgm:pt>
    <dgm:pt modelId="{550A76A1-7373-E041-9C9B-C88594E899F7}" type="pres">
      <dgm:prSet presAssocID="{AC8727B2-44BA-184A-B1FA-251914EB4915}" presName="hierRoot2" presStyleCnt="0">
        <dgm:presLayoutVars>
          <dgm:hierBranch val="init"/>
        </dgm:presLayoutVars>
      </dgm:prSet>
      <dgm:spPr/>
    </dgm:pt>
    <dgm:pt modelId="{F441046D-A79A-684D-A631-D9915DCC405B}" type="pres">
      <dgm:prSet presAssocID="{AC8727B2-44BA-184A-B1FA-251914EB4915}" presName="rootComposite" presStyleCnt="0"/>
      <dgm:spPr/>
    </dgm:pt>
    <dgm:pt modelId="{26818DD8-C048-2749-A862-2427D1F0828F}" type="pres">
      <dgm:prSet presAssocID="{AC8727B2-44BA-184A-B1FA-251914EB4915}" presName="rootText" presStyleLbl="node3" presStyleIdx="11" presStyleCnt="15">
        <dgm:presLayoutVars>
          <dgm:chPref val="3"/>
        </dgm:presLayoutVars>
      </dgm:prSet>
      <dgm:spPr/>
    </dgm:pt>
    <dgm:pt modelId="{21333417-D50F-FA4E-A776-3537550C28DF}" type="pres">
      <dgm:prSet presAssocID="{AC8727B2-44BA-184A-B1FA-251914EB4915}" presName="rootConnector" presStyleLbl="node3" presStyleIdx="11" presStyleCnt="15"/>
      <dgm:spPr/>
    </dgm:pt>
    <dgm:pt modelId="{BA8BEF80-34DB-1546-BA79-28D235E53499}" type="pres">
      <dgm:prSet presAssocID="{AC8727B2-44BA-184A-B1FA-251914EB4915}" presName="hierChild4" presStyleCnt="0"/>
      <dgm:spPr/>
    </dgm:pt>
    <dgm:pt modelId="{B128A184-F0AB-2A46-97F8-97A209CF5EC2}" type="pres">
      <dgm:prSet presAssocID="{AC8727B2-44BA-184A-B1FA-251914EB4915}" presName="hierChild5" presStyleCnt="0"/>
      <dgm:spPr/>
    </dgm:pt>
    <dgm:pt modelId="{06010E33-8A38-F94B-B995-BFA322F9C741}" type="pres">
      <dgm:prSet presAssocID="{2722BB3A-1479-BD4D-B794-05E3AE00589C}" presName="Name37" presStyleLbl="parChTrans1D3" presStyleIdx="12" presStyleCnt="15"/>
      <dgm:spPr/>
    </dgm:pt>
    <dgm:pt modelId="{4945561C-3DEC-594F-90D5-1195878BD96F}" type="pres">
      <dgm:prSet presAssocID="{9B078BA4-C475-7F44-838E-FA62786BE773}" presName="hierRoot2" presStyleCnt="0">
        <dgm:presLayoutVars>
          <dgm:hierBranch val="init"/>
        </dgm:presLayoutVars>
      </dgm:prSet>
      <dgm:spPr/>
    </dgm:pt>
    <dgm:pt modelId="{5E952302-02FC-6E4C-9CA4-332837B6091B}" type="pres">
      <dgm:prSet presAssocID="{9B078BA4-C475-7F44-838E-FA62786BE773}" presName="rootComposite" presStyleCnt="0"/>
      <dgm:spPr/>
    </dgm:pt>
    <dgm:pt modelId="{47BF2B46-4DE9-1C46-943F-CF5CE5755547}" type="pres">
      <dgm:prSet presAssocID="{9B078BA4-C475-7F44-838E-FA62786BE773}" presName="rootText" presStyleLbl="node3" presStyleIdx="12" presStyleCnt="15">
        <dgm:presLayoutVars>
          <dgm:chPref val="3"/>
        </dgm:presLayoutVars>
      </dgm:prSet>
      <dgm:spPr/>
    </dgm:pt>
    <dgm:pt modelId="{07BDE842-E8C2-3148-9C57-F2F71F267BFB}" type="pres">
      <dgm:prSet presAssocID="{9B078BA4-C475-7F44-838E-FA62786BE773}" presName="rootConnector" presStyleLbl="node3" presStyleIdx="12" presStyleCnt="15"/>
      <dgm:spPr/>
    </dgm:pt>
    <dgm:pt modelId="{9B2697C7-F66A-DD4A-AC2D-6267BE0C392E}" type="pres">
      <dgm:prSet presAssocID="{9B078BA4-C475-7F44-838E-FA62786BE773}" presName="hierChild4" presStyleCnt="0"/>
      <dgm:spPr/>
    </dgm:pt>
    <dgm:pt modelId="{B2CD67CB-BE19-0D44-9952-53316300EC9A}" type="pres">
      <dgm:prSet presAssocID="{9B078BA4-C475-7F44-838E-FA62786BE773}" presName="hierChild5" presStyleCnt="0"/>
      <dgm:spPr/>
    </dgm:pt>
    <dgm:pt modelId="{3DBEFBFB-A7E9-974B-B9DA-A801C906B8D7}" type="pres">
      <dgm:prSet presAssocID="{E5FE1590-0CFB-F849-B798-CE70AF75CDD8}" presName="Name37" presStyleLbl="parChTrans1D3" presStyleIdx="13" presStyleCnt="15"/>
      <dgm:spPr/>
    </dgm:pt>
    <dgm:pt modelId="{602C37FC-5DD7-0244-A2C6-23AE7163454B}" type="pres">
      <dgm:prSet presAssocID="{3E350BE2-902B-6542-ACDB-D81DF96B3976}" presName="hierRoot2" presStyleCnt="0">
        <dgm:presLayoutVars>
          <dgm:hierBranch val="init"/>
        </dgm:presLayoutVars>
      </dgm:prSet>
      <dgm:spPr/>
    </dgm:pt>
    <dgm:pt modelId="{7A0A1953-3B6B-DA43-987C-614AAFE93BFF}" type="pres">
      <dgm:prSet presAssocID="{3E350BE2-902B-6542-ACDB-D81DF96B3976}" presName="rootComposite" presStyleCnt="0"/>
      <dgm:spPr/>
    </dgm:pt>
    <dgm:pt modelId="{BB0B1CD9-85EC-2E4A-BCCD-6A2C00873711}" type="pres">
      <dgm:prSet presAssocID="{3E350BE2-902B-6542-ACDB-D81DF96B3976}" presName="rootText" presStyleLbl="node3" presStyleIdx="13" presStyleCnt="15">
        <dgm:presLayoutVars>
          <dgm:chPref val="3"/>
        </dgm:presLayoutVars>
      </dgm:prSet>
      <dgm:spPr/>
    </dgm:pt>
    <dgm:pt modelId="{C9D27586-0A8E-D54E-9052-CEC735187462}" type="pres">
      <dgm:prSet presAssocID="{3E350BE2-902B-6542-ACDB-D81DF96B3976}" presName="rootConnector" presStyleLbl="node3" presStyleIdx="13" presStyleCnt="15"/>
      <dgm:spPr/>
    </dgm:pt>
    <dgm:pt modelId="{045326B1-F317-B04C-91DC-C25E2B506D2E}" type="pres">
      <dgm:prSet presAssocID="{3E350BE2-902B-6542-ACDB-D81DF96B3976}" presName="hierChild4" presStyleCnt="0"/>
      <dgm:spPr/>
    </dgm:pt>
    <dgm:pt modelId="{5201F5AF-686E-A046-8470-824128964DA1}" type="pres">
      <dgm:prSet presAssocID="{3E350BE2-902B-6542-ACDB-D81DF96B3976}" presName="hierChild5" presStyleCnt="0"/>
      <dgm:spPr/>
    </dgm:pt>
    <dgm:pt modelId="{AD04F5E0-37B4-E64F-979A-FA3081BAD537}" type="pres">
      <dgm:prSet presAssocID="{9F8AD920-21C3-8540-9FAD-12286E51B685}" presName="Name37" presStyleLbl="parChTrans1D3" presStyleIdx="14" presStyleCnt="15"/>
      <dgm:spPr/>
    </dgm:pt>
    <dgm:pt modelId="{6E5695FF-2440-C041-8333-8A8FE093F845}" type="pres">
      <dgm:prSet presAssocID="{95E3577F-E419-AF48-9DAE-874599E19162}" presName="hierRoot2" presStyleCnt="0">
        <dgm:presLayoutVars>
          <dgm:hierBranch val="init"/>
        </dgm:presLayoutVars>
      </dgm:prSet>
      <dgm:spPr/>
    </dgm:pt>
    <dgm:pt modelId="{5CCCD73B-BE4C-724F-998B-A1C218665EA6}" type="pres">
      <dgm:prSet presAssocID="{95E3577F-E419-AF48-9DAE-874599E19162}" presName="rootComposite" presStyleCnt="0"/>
      <dgm:spPr/>
    </dgm:pt>
    <dgm:pt modelId="{4E29CCCF-09F8-B249-A5EF-D7CFDC7AF02E}" type="pres">
      <dgm:prSet presAssocID="{95E3577F-E419-AF48-9DAE-874599E19162}" presName="rootText" presStyleLbl="node3" presStyleIdx="14" presStyleCnt="15">
        <dgm:presLayoutVars>
          <dgm:chPref val="3"/>
        </dgm:presLayoutVars>
      </dgm:prSet>
      <dgm:spPr/>
    </dgm:pt>
    <dgm:pt modelId="{A25DBDF0-8C39-4F46-A69E-FE553022ED84}" type="pres">
      <dgm:prSet presAssocID="{95E3577F-E419-AF48-9DAE-874599E19162}" presName="rootConnector" presStyleLbl="node3" presStyleIdx="14" presStyleCnt="15"/>
      <dgm:spPr/>
    </dgm:pt>
    <dgm:pt modelId="{ACB8B2D6-5EDC-E54D-B49F-49FB17F06F0D}" type="pres">
      <dgm:prSet presAssocID="{95E3577F-E419-AF48-9DAE-874599E19162}" presName="hierChild4" presStyleCnt="0"/>
      <dgm:spPr/>
    </dgm:pt>
    <dgm:pt modelId="{C73DAE3D-82C7-CA43-8D70-1DCED579E7D0}" type="pres">
      <dgm:prSet presAssocID="{95E3577F-E419-AF48-9DAE-874599E19162}" presName="hierChild5" presStyleCnt="0"/>
      <dgm:spPr/>
    </dgm:pt>
    <dgm:pt modelId="{8174C9D0-76C8-434C-9D54-4263CC8366FF}" type="pres">
      <dgm:prSet presAssocID="{C810E415-BE2B-9048-B1B8-7BFAF480C5B7}" presName="hierChild5" presStyleCnt="0"/>
      <dgm:spPr/>
    </dgm:pt>
    <dgm:pt modelId="{1F7D2F4B-B825-2F40-917B-2E82258E9C58}" type="pres">
      <dgm:prSet presAssocID="{5FF8D382-CB0D-5546-A4F7-8A2963622C69}" presName="hierChild3" presStyleCnt="0"/>
      <dgm:spPr/>
    </dgm:pt>
  </dgm:ptLst>
  <dgm:cxnLst>
    <dgm:cxn modelId="{E1D66B02-E491-474C-A222-AC13159240F8}" type="presOf" srcId="{AC33FF58-DFB1-614E-9F78-3878DC5AB7FB}" destId="{47B10895-FDA5-AF42-AFF4-F9500CB1C670}" srcOrd="1" destOrd="0" presId="urn:microsoft.com/office/officeart/2005/8/layout/orgChart1"/>
    <dgm:cxn modelId="{81687D02-38A6-2643-81E9-E7566F1CA8FE}" srcId="{9C0410E7-639C-FD4D-98C8-882622E5C5B1}" destId="{79536D97-414F-9E4A-97FA-4D8B027CD0F9}" srcOrd="4" destOrd="0" parTransId="{E8CAE506-B379-494D-9394-DA5EFDB19C3A}" sibTransId="{189B75D0-3C16-7C40-A800-AAC4961687C6}"/>
    <dgm:cxn modelId="{19AB5B03-1477-2146-9ED1-973CB86E77DF}" type="presOf" srcId="{6FB54F12-762F-4B4C-B59A-70E30AA156A0}" destId="{9EBC26BE-335C-AC4B-A643-CE5572C13135}" srcOrd="0" destOrd="0" presId="urn:microsoft.com/office/officeart/2005/8/layout/orgChart1"/>
    <dgm:cxn modelId="{213DDE03-556B-CE48-89E1-4F6C7AF9D1EF}" type="presOf" srcId="{AC8727B2-44BA-184A-B1FA-251914EB4915}" destId="{21333417-D50F-FA4E-A776-3537550C28DF}" srcOrd="1" destOrd="0" presId="urn:microsoft.com/office/officeart/2005/8/layout/orgChart1"/>
    <dgm:cxn modelId="{701CF903-5A5F-A343-B01B-855114D1E6DF}" srcId="{5FF8D382-CB0D-5546-A4F7-8A2963622C69}" destId="{1C987376-2A3F-CE43-ABC5-DF9E292CCB10}" srcOrd="1" destOrd="0" parTransId="{C3C83E54-08AA-FF42-A1D3-B4A4853E8340}" sibTransId="{CD34522A-138E-6242-BB04-5ABF04C9E371}"/>
    <dgm:cxn modelId="{41D6DD04-42FF-F342-9895-07CEF12B8AC3}" type="presOf" srcId="{739D4DFF-22F4-CF4B-B71A-BD6A125ECF7C}" destId="{EC320D21-33E6-0649-ABF7-3831DAAD82B0}" srcOrd="0" destOrd="0" presId="urn:microsoft.com/office/officeart/2005/8/layout/orgChart1"/>
    <dgm:cxn modelId="{A80F1106-7263-0B4B-AF0B-8BFE28222B96}" type="presOf" srcId="{C8AFC2B3-DE86-194A-AE95-F424FA6C51CF}" destId="{E9905C2F-6188-4949-B40C-4813DCF97FE4}" srcOrd="1" destOrd="0" presId="urn:microsoft.com/office/officeart/2005/8/layout/orgChart1"/>
    <dgm:cxn modelId="{4CE83E06-0BAF-7D4D-B85E-AFE5D0FA1E1C}" type="presOf" srcId="{D87CF59A-7AE7-7D4E-BC06-7195190A9B8E}" destId="{78081405-F99A-BA41-9FCE-3DE9C4F113B6}" srcOrd="0" destOrd="0" presId="urn:microsoft.com/office/officeart/2005/8/layout/orgChart1"/>
    <dgm:cxn modelId="{3B3C1C07-4A39-2F4E-9E68-C4C122F52EC6}" type="presOf" srcId="{B01E1D2B-7B61-E14C-B968-C2AECCB6B5C1}" destId="{A70CBE0F-2F33-214F-9B60-9F2AFBB36264}" srcOrd="1" destOrd="0" presId="urn:microsoft.com/office/officeart/2005/8/layout/orgChart1"/>
    <dgm:cxn modelId="{504F5509-00A5-D844-A387-0EAD389AA962}" srcId="{C8AFC2B3-DE86-194A-AE95-F424FA6C51CF}" destId="{AA5E2D2E-AEAF-A748-9692-FF1170A987D3}" srcOrd="1" destOrd="0" parTransId="{4AAD7B68-C774-5649-AA41-50309DB5CFD0}" sibTransId="{F0185494-C277-E843-9E5E-A5EED20E2D2C}"/>
    <dgm:cxn modelId="{ED7A450A-94C0-8D43-A593-F9AC53B7B450}" type="presOf" srcId="{79536D97-414F-9E4A-97FA-4D8B027CD0F9}" destId="{5B27A90E-E3A7-B247-889D-8201581C9FC8}" srcOrd="1" destOrd="0" presId="urn:microsoft.com/office/officeart/2005/8/layout/orgChart1"/>
    <dgm:cxn modelId="{0CBC560A-F2E6-C24E-B8FF-978A7C489B0E}" type="presOf" srcId="{1C987376-2A3F-CE43-ABC5-DF9E292CCB10}" destId="{58BFADFB-0577-EA45-AF9E-D8411C72D6F9}" srcOrd="0" destOrd="0" presId="urn:microsoft.com/office/officeart/2005/8/layout/orgChart1"/>
    <dgm:cxn modelId="{6BF4220D-E846-5E4B-879F-646AC01BB624}" type="presOf" srcId="{3A98A5AD-B081-7C46-BB81-3014D63377C5}" destId="{2CF85BAE-E810-B54C-9272-88EAFD8D62E3}" srcOrd="0" destOrd="0" presId="urn:microsoft.com/office/officeart/2005/8/layout/orgChart1"/>
    <dgm:cxn modelId="{F344840E-E061-9445-9463-D1F484ECABBD}" type="presOf" srcId="{110CC935-C350-1946-85D5-311175B6E807}" destId="{C816ED1B-BDB1-464D-A1AA-3BF2FED020F5}" srcOrd="1" destOrd="0" presId="urn:microsoft.com/office/officeart/2005/8/layout/orgChart1"/>
    <dgm:cxn modelId="{19CB010F-581B-F347-8BB8-60F513097657}" srcId="{E180F9B6-DD3D-DB46-9213-0C2456040AE8}" destId="{C3252AFF-9B62-4D41-88BF-2B49E85D49C6}" srcOrd="2" destOrd="0" parTransId="{3FB449CF-A6C7-3043-8537-EEE42CDABF1D}" sibTransId="{63EED960-099E-8A41-B2BF-DA13BA0183E6}"/>
    <dgm:cxn modelId="{FFE29611-EC9C-D34F-862B-B4FDA4A6992A}" type="presOf" srcId="{847AF80B-3ED6-BE4A-992F-09C7D05D8C61}" destId="{48F83438-9466-2C47-855F-C5E7FEC90466}" srcOrd="1" destOrd="0" presId="urn:microsoft.com/office/officeart/2005/8/layout/orgChart1"/>
    <dgm:cxn modelId="{236E8614-4413-9A42-8BB6-A9564A122691}" type="presOf" srcId="{984FA626-B89B-C24C-96E2-855750B83FE1}" destId="{2E3BE28A-C142-FA49-A75F-872015532981}" srcOrd="0" destOrd="0" presId="urn:microsoft.com/office/officeart/2005/8/layout/orgChart1"/>
    <dgm:cxn modelId="{9669A514-2E23-B84F-A27E-0E762A340A19}" type="presOf" srcId="{C3252AFF-9B62-4D41-88BF-2B49E85D49C6}" destId="{C826059D-B726-0948-8365-4D9E3C494479}" srcOrd="1" destOrd="0" presId="urn:microsoft.com/office/officeart/2005/8/layout/orgChart1"/>
    <dgm:cxn modelId="{01717415-BB0C-9D4F-BC0A-BF2C3D73F886}" type="presOf" srcId="{286537A1-B28B-654E-B90A-6C08E3B25CD1}" destId="{BF4C9D94-218E-0446-BC25-5E84C74404F2}" srcOrd="1" destOrd="0" presId="urn:microsoft.com/office/officeart/2005/8/layout/orgChart1"/>
    <dgm:cxn modelId="{9D78A315-A421-CC45-9392-18F326D06C2B}" type="presOf" srcId="{E8CAE506-B379-494D-9394-DA5EFDB19C3A}" destId="{23150EEC-4BB6-1447-8D67-09C381D31E98}" srcOrd="0" destOrd="0" presId="urn:microsoft.com/office/officeart/2005/8/layout/orgChart1"/>
    <dgm:cxn modelId="{61C8DA16-E9F1-AC47-96FD-F3A6DE24B0F2}" type="presOf" srcId="{627A8C62-F672-7F45-8F77-219BDB4A47C1}" destId="{B2143CAB-00D6-334C-9A0A-5D7FF1CA3FD9}" srcOrd="1" destOrd="0" presId="urn:microsoft.com/office/officeart/2005/8/layout/orgChart1"/>
    <dgm:cxn modelId="{BC304819-0953-5847-BE30-A78ECA2E7A68}" type="presOf" srcId="{4CB4FA69-858E-F545-BEAB-76464B0B03EF}" destId="{F8669036-5CF2-A24E-857D-C39CF07D1593}" srcOrd="0" destOrd="0" presId="urn:microsoft.com/office/officeart/2005/8/layout/orgChart1"/>
    <dgm:cxn modelId="{0E9F031B-32D1-F348-82BF-497A3F1FE9CA}" type="presOf" srcId="{2147987E-811C-E545-8F6E-EDAB1E2F10F8}" destId="{49F528A6-AFCE-224B-88A3-2341A9EFB814}" srcOrd="1" destOrd="0" presId="urn:microsoft.com/office/officeart/2005/8/layout/orgChart1"/>
    <dgm:cxn modelId="{47729D1B-BC2D-134E-8B4B-0187903909B9}" type="presOf" srcId="{8902767C-E639-1540-B787-368A09425FBD}" destId="{9A6D4CB1-DD01-EA47-8A1F-758164648C8B}" srcOrd="1" destOrd="0" presId="urn:microsoft.com/office/officeart/2005/8/layout/orgChart1"/>
    <dgm:cxn modelId="{353B301C-A482-DD4B-BE5F-3C4EC768F4FA}" type="presOf" srcId="{0062E866-CE0C-064C-BBBF-C0F5EE53EC6D}" destId="{AEE591F1-395C-224F-AE7B-E2608729E30A}" srcOrd="0" destOrd="0" presId="urn:microsoft.com/office/officeart/2005/8/layout/orgChart1"/>
    <dgm:cxn modelId="{D10B791C-0EC0-4E49-B03E-776963BDCE6A}" srcId="{89C3A4AD-3BA0-EB4A-B532-61D3A8D61D4A}" destId="{6D68FC18-CF73-E141-A514-A2DB57008098}" srcOrd="1" destOrd="0" parTransId="{2977336E-1E3B-B448-957B-A41D37753C66}" sibTransId="{F2F040E0-05C7-0042-A414-F73E087C4EAC}"/>
    <dgm:cxn modelId="{F1E4701D-FC31-4140-8053-08CD6CC108C4}" srcId="{E180F9B6-DD3D-DB46-9213-0C2456040AE8}" destId="{739D4DFF-22F4-CF4B-B71A-BD6A125ECF7C}" srcOrd="0" destOrd="0" parTransId="{52720D42-CFF0-A44C-A196-9B8B1D237A02}" sibTransId="{2C451F06-2A79-6A47-8A21-1BFF4D0E52EA}"/>
    <dgm:cxn modelId="{B9F4CE1F-56A5-234F-B53C-1FA7A1006971}" type="presOf" srcId="{6FB54F12-762F-4B4C-B59A-70E30AA156A0}" destId="{0086C0DB-BFA5-CF45-B185-98D284E700CF}" srcOrd="1" destOrd="0" presId="urn:microsoft.com/office/officeart/2005/8/layout/orgChart1"/>
    <dgm:cxn modelId="{A850BD20-25EE-324E-8617-34C13D78A4F1}" srcId="{1C987376-2A3F-CE43-ABC5-DF9E292CCB10}" destId="{984FA626-B89B-C24C-96E2-855750B83FE1}" srcOrd="0" destOrd="0" parTransId="{FEA26A7E-1D72-6C4B-9F36-47171DEF7FB9}" sibTransId="{94A53411-6C04-E244-8483-12F9AA763832}"/>
    <dgm:cxn modelId="{45837221-149C-3041-ADB5-3C37AC87E277}" type="presOf" srcId="{1C987376-2A3F-CE43-ABC5-DF9E292CCB10}" destId="{7C584487-E37F-8F40-83A2-49F4664F90E9}" srcOrd="1" destOrd="0" presId="urn:microsoft.com/office/officeart/2005/8/layout/orgChart1"/>
    <dgm:cxn modelId="{EB2EDA24-AFC9-074C-8021-B228DFB2D460}" type="presOf" srcId="{739D4DFF-22F4-CF4B-B71A-BD6A125ECF7C}" destId="{8BA6F296-614D-5446-8BB1-26B7EB5CA2AE}" srcOrd="1" destOrd="0" presId="urn:microsoft.com/office/officeart/2005/8/layout/orgChart1"/>
    <dgm:cxn modelId="{2AF8F925-0D90-0A4D-963E-5530D98476E7}" type="presOf" srcId="{B01E1D2B-7B61-E14C-B968-C2AECCB6B5C1}" destId="{923EB871-5ED7-FE4C-A1F9-6B09F5FA76A6}" srcOrd="0" destOrd="0" presId="urn:microsoft.com/office/officeart/2005/8/layout/orgChart1"/>
    <dgm:cxn modelId="{C5A94E26-221C-2549-B191-131A29E109EF}" type="presOf" srcId="{9C14B8CE-A250-6E41-A5BD-A0562D82DE8E}" destId="{3D6F46DE-E204-8D49-85B5-50394B1D5FCD}" srcOrd="0" destOrd="0" presId="urn:microsoft.com/office/officeart/2005/8/layout/orgChart1"/>
    <dgm:cxn modelId="{D32A0728-0864-AE4B-8210-9890183E3107}" type="presOf" srcId="{79536D97-414F-9E4A-97FA-4D8B027CD0F9}" destId="{6BEE4F48-D64F-D748-9ADA-D62E9869EBC5}" srcOrd="0" destOrd="0" presId="urn:microsoft.com/office/officeart/2005/8/layout/orgChart1"/>
    <dgm:cxn modelId="{8DD16928-21EB-4444-A078-D5AB406151FE}" type="presOf" srcId="{C810E415-BE2B-9048-B1B8-7BFAF480C5B7}" destId="{C8EDCF0F-46D2-3B41-BB93-9D2FF241B1BF}" srcOrd="1" destOrd="0" presId="urn:microsoft.com/office/officeart/2005/8/layout/orgChart1"/>
    <dgm:cxn modelId="{29898528-3217-5B40-974A-C37B4317675A}" type="presOf" srcId="{9C0410E7-639C-FD4D-98C8-882622E5C5B1}" destId="{A1690B7B-09E6-AF4C-B612-2CF044B21C4C}" srcOrd="1" destOrd="0" presId="urn:microsoft.com/office/officeart/2005/8/layout/orgChart1"/>
    <dgm:cxn modelId="{7E471529-BEAB-2540-9C92-EAFD9FF0A824}" type="presOf" srcId="{6915501E-8D3F-AF48-B177-2D14F262ACE9}" destId="{6911C544-BC7A-D247-99A0-F07F204AEF35}" srcOrd="0" destOrd="0" presId="urn:microsoft.com/office/officeart/2005/8/layout/orgChart1"/>
    <dgm:cxn modelId="{A02E5129-9DB8-7D40-8AB2-BB259F7C41F5}" type="presOf" srcId="{4AAD7B68-C774-5649-AA41-50309DB5CFD0}" destId="{95CF53C0-ECD3-7C41-8EAA-8366D3CE7592}" srcOrd="0" destOrd="0" presId="urn:microsoft.com/office/officeart/2005/8/layout/orgChart1"/>
    <dgm:cxn modelId="{6AFA352B-2E94-6143-AE93-FE41EA467FA3}" srcId="{9C0410E7-639C-FD4D-98C8-882622E5C5B1}" destId="{4CB4FA69-858E-F545-BEAB-76464B0B03EF}" srcOrd="0" destOrd="0" parTransId="{F6087891-EE05-554A-BEF4-4FF5256D531A}" sibTransId="{FC6DBB15-2F24-914F-BB01-7A5C76CC047C}"/>
    <dgm:cxn modelId="{FD39062C-11CE-244C-8DD1-93DDB4E1D116}" srcId="{6FB54F12-762F-4B4C-B59A-70E30AA156A0}" destId="{13FBA8DA-1509-2E4F-99F1-9C7B776BA569}" srcOrd="1" destOrd="0" parTransId="{D5E60C97-589D-1A4C-AB2F-D38F9489D2D2}" sibTransId="{B637835C-7128-ED40-85A7-D8FC29D00D20}"/>
    <dgm:cxn modelId="{5B777D2D-F674-6B4B-AEDD-41872FDBC044}" srcId="{5FF8D382-CB0D-5546-A4F7-8A2963622C69}" destId="{B1689184-5BDD-2C45-83A5-FA349945AB24}" srcOrd="0" destOrd="0" parTransId="{757CEB92-38C9-C946-99C6-6FC34F42083A}" sibTransId="{8BDDF2A8-DE81-FD43-B4B5-2003D6E33213}"/>
    <dgm:cxn modelId="{3E681D2E-6594-8342-8A62-7A5BCA73AB4A}" type="presOf" srcId="{984FA626-B89B-C24C-96E2-855750B83FE1}" destId="{FC081D84-3FA5-894A-9371-A95323F3BB09}" srcOrd="1" destOrd="0" presId="urn:microsoft.com/office/officeart/2005/8/layout/orgChart1"/>
    <dgm:cxn modelId="{B4840A2F-D2BE-E043-8739-A6782FEF0F26}" type="presOf" srcId="{BE2EF371-1A0A-1F43-B1D2-2FC74BC824A8}" destId="{9FF6F8CE-5CF1-BC40-BD9B-42D3BEB79B02}" srcOrd="1" destOrd="0" presId="urn:microsoft.com/office/officeart/2005/8/layout/orgChart1"/>
    <dgm:cxn modelId="{6C164B30-3769-7D46-92C2-4124C7D75B51}" type="presOf" srcId="{88C77A75-5320-924F-BFD6-4EE49D9B832A}" destId="{ACBBAB1E-7B21-8449-B6E9-28B1BD1D3E60}" srcOrd="1" destOrd="0" presId="urn:microsoft.com/office/officeart/2005/8/layout/orgChart1"/>
    <dgm:cxn modelId="{4D2E3132-D209-C248-898D-DFD12AEEC43F}" srcId="{110CC935-C350-1946-85D5-311175B6E807}" destId="{847AF80B-3ED6-BE4A-992F-09C7D05D8C61}" srcOrd="1" destOrd="0" parTransId="{2FA3ED53-798C-D94F-9E4D-4E9A212403C5}" sibTransId="{3C9FB548-A052-A94A-90C3-997217DB4DE1}"/>
    <dgm:cxn modelId="{52B3FA33-6BA9-654A-951B-D8DDC8478A1B}" type="presOf" srcId="{8511AABE-F6D1-D348-A7FB-2ADA86AD26C1}" destId="{B8535E80-23EC-4547-B028-85DB2705C36B}" srcOrd="1" destOrd="0" presId="urn:microsoft.com/office/officeart/2005/8/layout/orgChart1"/>
    <dgm:cxn modelId="{17BA3437-A7C2-FF44-A0A2-4791019FE2F1}" type="presOf" srcId="{EB80217E-BA54-EE41-AC6C-701595DE1083}" destId="{943420F8-77F3-D64E-B5CA-D1C91D9707A9}" srcOrd="1" destOrd="0" presId="urn:microsoft.com/office/officeart/2005/8/layout/orgChart1"/>
    <dgm:cxn modelId="{FB855037-8880-B845-A220-5185F654279C}" srcId="{9C0410E7-639C-FD4D-98C8-882622E5C5B1}" destId="{CF77A98C-7C97-3743-85DD-FC8AF1956DD3}" srcOrd="1" destOrd="0" parTransId="{CC92D632-1A27-E844-A221-692E949D86D6}" sibTransId="{A94038D2-C34E-B145-9A1F-FADFF2D58FE8}"/>
    <dgm:cxn modelId="{A8D3A338-739B-A748-9BB9-4EE53E80D2DC}" type="presOf" srcId="{3A98A5AD-B081-7C46-BB81-3014D63377C5}" destId="{FDAB0EB6-747D-1149-A85D-73E651DACC22}" srcOrd="1" destOrd="0" presId="urn:microsoft.com/office/officeart/2005/8/layout/orgChart1"/>
    <dgm:cxn modelId="{B738F238-4104-7D46-8441-DBAA861B6B6B}" type="presOf" srcId="{5D5F18DC-AAE0-E746-B7DF-A2279229AF7D}" destId="{868605FA-7CFD-DB4C-B99A-1842CC86BC60}" srcOrd="1" destOrd="0" presId="urn:microsoft.com/office/officeart/2005/8/layout/orgChart1"/>
    <dgm:cxn modelId="{7336FB38-5958-614A-B450-80BBA42B9209}" type="presOf" srcId="{E5FE1590-0CFB-F849-B798-CE70AF75CDD8}" destId="{3DBEFBFB-A7E9-974B-B9DA-A801C906B8D7}" srcOrd="0" destOrd="0" presId="urn:microsoft.com/office/officeart/2005/8/layout/orgChart1"/>
    <dgm:cxn modelId="{8480303C-D779-8548-B009-182A8958B51A}" type="presOf" srcId="{9B078BA4-C475-7F44-838E-FA62786BE773}" destId="{07BDE842-E8C2-3148-9C57-F2F71F267BFB}" srcOrd="1" destOrd="0" presId="urn:microsoft.com/office/officeart/2005/8/layout/orgChart1"/>
    <dgm:cxn modelId="{C2AF623E-752A-BA4F-9532-990B86FF0711}" srcId="{294BDB13-44FD-834D-BA1D-1CD649295BA2}" destId="{8511AABE-F6D1-D348-A7FB-2ADA86AD26C1}" srcOrd="0" destOrd="0" parTransId="{5E157FE2-4324-B14F-AA17-FEE037308E0D}" sibTransId="{B84C44E7-1E1D-AC44-9426-419224150DF2}"/>
    <dgm:cxn modelId="{3632433F-E745-B049-AE16-2CB0983A345E}" type="presOf" srcId="{52720D42-CFF0-A44C-A196-9B8B1D237A02}" destId="{D00576D5-36B4-BB49-A244-12CAC97EFBDF}" srcOrd="0" destOrd="0" presId="urn:microsoft.com/office/officeart/2005/8/layout/orgChart1"/>
    <dgm:cxn modelId="{BF960A40-B81D-D144-8331-84C274AF0149}" type="presOf" srcId="{CF77A98C-7C97-3743-85DD-FC8AF1956DD3}" destId="{3E2C3CC4-0E51-ED47-8F50-0D26273FDB7D}" srcOrd="1" destOrd="0" presId="urn:microsoft.com/office/officeart/2005/8/layout/orgChart1"/>
    <dgm:cxn modelId="{1F8FE740-7FB3-E047-BC58-78FB61DFE315}" srcId="{C810E415-BE2B-9048-B1B8-7BFAF480C5B7}" destId="{9B078BA4-C475-7F44-838E-FA62786BE773}" srcOrd="1" destOrd="0" parTransId="{2722BB3A-1479-BD4D-B794-05E3AE00589C}" sibTransId="{3186599F-44B1-8343-A223-1ED1EAD6E85B}"/>
    <dgm:cxn modelId="{9B509A5F-34A5-4049-8CB8-61835DA0F2FB}" type="presOf" srcId="{627A8C62-F672-7F45-8F77-219BDB4A47C1}" destId="{053AE9E8-7CF0-5A4F-B5BE-A31C6D4F7854}" srcOrd="0" destOrd="0" presId="urn:microsoft.com/office/officeart/2005/8/layout/orgChart1"/>
    <dgm:cxn modelId="{8314C25F-76B7-3247-AC36-83FBB6FF9304}" type="presOf" srcId="{AA5E2D2E-AEAF-A748-9692-FF1170A987D3}" destId="{4DCD623E-2D97-D846-9314-3F31DD4F5565}" srcOrd="1" destOrd="0" presId="urn:microsoft.com/office/officeart/2005/8/layout/orgChart1"/>
    <dgm:cxn modelId="{3A62E65F-0428-9E49-8FA5-4EBBE81A2EEB}" type="presOf" srcId="{E180F9B6-DD3D-DB46-9213-0C2456040AE8}" destId="{8BFD9E0B-52E7-3F4F-B79E-9302D9264D45}" srcOrd="0" destOrd="0" presId="urn:microsoft.com/office/officeart/2005/8/layout/orgChart1"/>
    <dgm:cxn modelId="{E51E0660-AC31-B24A-9DF8-DFEE03AE65E0}" type="presOf" srcId="{294BDB13-44FD-834D-BA1D-1CD649295BA2}" destId="{A5C7C432-F59F-7A47-931D-0B6565F6EAD5}" srcOrd="1" destOrd="0" presId="urn:microsoft.com/office/officeart/2005/8/layout/orgChart1"/>
    <dgm:cxn modelId="{E29E8060-16DE-2A4B-A4C7-108A069AE07B}" type="presOf" srcId="{6D68FC18-CF73-E141-A514-A2DB57008098}" destId="{99C310CB-4239-C347-BD80-2C5FD50C5736}" srcOrd="0" destOrd="0" presId="urn:microsoft.com/office/officeart/2005/8/layout/orgChart1"/>
    <dgm:cxn modelId="{D4AA1741-4F0D-9E45-8B87-ED5809C7F338}" srcId="{B01E1D2B-7B61-E14C-B968-C2AECCB6B5C1}" destId="{8391AE25-6EE6-DB44-B48A-5859028936A6}" srcOrd="0" destOrd="0" parTransId="{5FEDE241-C989-3F41-9613-5CD7AEDDA2AF}" sibTransId="{8AC51B28-9820-8446-9CE5-22B93D1B11B4}"/>
    <dgm:cxn modelId="{9A5CA541-9061-7440-A20C-68872C5E3323}" srcId="{9C0410E7-639C-FD4D-98C8-882622E5C5B1}" destId="{9116676F-D65B-F14B-B29C-6B3B28A22A1A}" srcOrd="2" destOrd="0" parTransId="{5EA36BE1-6107-B849-AF50-36A8B4A704BE}" sibTransId="{5FA2490E-4F9F-F94B-9375-2AA42CEEAAA0}"/>
    <dgm:cxn modelId="{DFB28562-55A4-244C-9D1A-BF0A04D14AA0}" type="presOf" srcId="{95E3577F-E419-AF48-9DAE-874599E19162}" destId="{4E29CCCF-09F8-B249-A5EF-D7CFDC7AF02E}" srcOrd="0" destOrd="0" presId="urn:microsoft.com/office/officeart/2005/8/layout/orgChart1"/>
    <dgm:cxn modelId="{8757F463-1CBE-4D4C-B0CA-F204B6D31BC8}" type="presOf" srcId="{9B078BA4-C475-7F44-838E-FA62786BE773}" destId="{47BF2B46-4DE9-1C46-943F-CF5CE5755547}" srcOrd="0" destOrd="0" presId="urn:microsoft.com/office/officeart/2005/8/layout/orgChart1"/>
    <dgm:cxn modelId="{A2073C64-3F06-C94D-9B9D-8B4C20800FCD}" type="presOf" srcId="{A35E79B0-C907-3C4E-BC3F-A36FFE7B3C55}" destId="{8F034B8C-9B5E-C344-AE64-499987602B22}" srcOrd="0" destOrd="0" presId="urn:microsoft.com/office/officeart/2005/8/layout/orgChart1"/>
    <dgm:cxn modelId="{2F16D764-378F-6749-AF21-52EDA328028B}" type="presOf" srcId="{5FF8D382-CB0D-5546-A4F7-8A2963622C69}" destId="{B646C5DC-CDE2-E64B-8E28-5DAF6E544057}" srcOrd="1" destOrd="0" presId="urn:microsoft.com/office/officeart/2005/8/layout/orgChart1"/>
    <dgm:cxn modelId="{C6C5F865-4302-A545-8F1E-D6A1256F6E21}" type="presOf" srcId="{E180F9B6-DD3D-DB46-9213-0C2456040AE8}" destId="{3C7B3C2B-D43C-C04A-A8F2-DC8E8F496401}" srcOrd="1" destOrd="0" presId="urn:microsoft.com/office/officeart/2005/8/layout/orgChart1"/>
    <dgm:cxn modelId="{371D1366-E8C0-3642-8426-27C14371CE98}" type="presOf" srcId="{9C0410E7-639C-FD4D-98C8-882622E5C5B1}" destId="{518A9839-37FB-6C41-80D3-E33631B0199D}" srcOrd="0" destOrd="0" presId="urn:microsoft.com/office/officeart/2005/8/layout/orgChart1"/>
    <dgm:cxn modelId="{2EFD5F68-1AE3-9C4A-8C1C-A8C573AB0554}" type="presOf" srcId="{D41593F5-2798-5749-ACA5-35ED1F1C1852}" destId="{96F3A847-6DC5-3647-BB17-6E9C49438D92}" srcOrd="0" destOrd="0" presId="urn:microsoft.com/office/officeart/2005/8/layout/orgChart1"/>
    <dgm:cxn modelId="{8E094E68-E7ED-BC4F-ACCC-8FFA9CDB2652}" type="presOf" srcId="{DE33236F-E8DF-0A44-8F24-3BBB5DEB54D8}" destId="{D680D11F-AF22-334B-886B-C9823A528D39}" srcOrd="0" destOrd="0" presId="urn:microsoft.com/office/officeart/2005/8/layout/orgChart1"/>
    <dgm:cxn modelId="{BCD00C49-5CB6-CE4C-A816-AA87380534E3}" type="presOf" srcId="{1CCC6B15-EEF7-E44B-9D65-18DE8CA93C6E}" destId="{309DFA15-0856-DA4A-AF01-531EE4B28F3A}" srcOrd="1" destOrd="0" presId="urn:microsoft.com/office/officeart/2005/8/layout/orgChart1"/>
    <dgm:cxn modelId="{950AEC69-0060-534F-B65A-17CE78AF14BB}" type="presOf" srcId="{95E3577F-E419-AF48-9DAE-874599E19162}" destId="{A25DBDF0-8C39-4F46-A69E-FE553022ED84}" srcOrd="1" destOrd="0" presId="urn:microsoft.com/office/officeart/2005/8/layout/orgChart1"/>
    <dgm:cxn modelId="{FC80474C-9D3C-CB47-B922-291A785B4E7F}" type="presOf" srcId="{D6FD6505-A356-334C-A181-D2FE796B5E1F}" destId="{F24F3FD1-8409-B347-A2E1-8408A3079F81}" srcOrd="0" destOrd="0" presId="urn:microsoft.com/office/officeart/2005/8/layout/orgChart1"/>
    <dgm:cxn modelId="{3BD6F24C-2C64-114D-BD13-F000D1BB50C8}" srcId="{E180F9B6-DD3D-DB46-9213-0C2456040AE8}" destId="{E1406809-A747-BD47-864D-1308FDEE6872}" srcOrd="1" destOrd="0" parTransId="{13AB2D2F-ECEF-E641-9753-AFEF335E78F0}" sibTransId="{7B433669-419B-1542-8B41-31EC2F315517}"/>
    <dgm:cxn modelId="{28D81B6D-A18A-974A-8F05-2C88EC2BFE69}" type="presOf" srcId="{6D68FC18-CF73-E141-A514-A2DB57008098}" destId="{5797C9B9-1870-1444-BEAC-14214CFEA8B6}" srcOrd="1" destOrd="0" presId="urn:microsoft.com/office/officeart/2005/8/layout/orgChart1"/>
    <dgm:cxn modelId="{D7E85B4D-EE76-6940-AF46-1BF65BF5358C}" type="presOf" srcId="{2F371BB7-40CD-F445-8621-EED48D8A49D4}" destId="{CC017165-6045-9E48-89F4-6F9017872704}" srcOrd="1" destOrd="0" presId="urn:microsoft.com/office/officeart/2005/8/layout/orgChart1"/>
    <dgm:cxn modelId="{34B3E44D-6BE2-564D-8654-E0AECB0560BE}" srcId="{8391AE25-6EE6-DB44-B48A-5859028936A6}" destId="{5D5F18DC-AAE0-E746-B7DF-A2279229AF7D}" srcOrd="0" destOrd="0" parTransId="{E1340F12-4650-AD47-AEE7-860D368BD8C3}" sibTransId="{61BC8EDF-E079-8445-B429-99A4A6534694}"/>
    <dgm:cxn modelId="{E34C6B6E-399F-D94B-B4AD-FAFEA1B92D7D}" srcId="{8511AABE-F6D1-D348-A7FB-2ADA86AD26C1}" destId="{86507C69-A7A0-A746-95EB-34C80EA5E646}" srcOrd="0" destOrd="0" parTransId="{A35E79B0-C907-3C4E-BC3F-A36FFE7B3C55}" sibTransId="{2FDFBDBC-9DD5-A546-AF6B-753AACFA471E}"/>
    <dgm:cxn modelId="{AD73E86E-2E8C-4249-B688-C9BB8049613C}" type="presOf" srcId="{294BDB13-44FD-834D-BA1D-1CD649295BA2}" destId="{A4BCB712-78F0-BB45-BB75-66110B8E3241}" srcOrd="0" destOrd="0" presId="urn:microsoft.com/office/officeart/2005/8/layout/orgChart1"/>
    <dgm:cxn modelId="{06DEF36E-5103-724F-9EFD-C94CD86D1DCC}" srcId="{C810E415-BE2B-9048-B1B8-7BFAF480C5B7}" destId="{AC8727B2-44BA-184A-B1FA-251914EB4915}" srcOrd="0" destOrd="0" parTransId="{B4D86452-077F-AD4B-ABA1-24ACF86EFFF3}" sibTransId="{12C13451-6E30-C441-AD59-005FBA5540CB}"/>
    <dgm:cxn modelId="{1900786F-A6D0-8745-916A-14BADD3780A1}" srcId="{5D5F18DC-AAE0-E746-B7DF-A2279229AF7D}" destId="{2147987E-811C-E545-8F6E-EDAB1E2F10F8}" srcOrd="2" destOrd="0" parTransId="{2BE737BE-E8C3-2C45-9568-5EBB653AB91B}" sibTransId="{E4FAF7EF-7D5C-FE4B-BEA1-5E9C498CF285}"/>
    <dgm:cxn modelId="{B36FD56F-AB4C-C240-B11A-B7D6260B164C}" type="presOf" srcId="{110CC935-C350-1946-85D5-311175B6E807}" destId="{CA0EB579-E358-3542-9470-036CCF97F774}" srcOrd="0" destOrd="0" presId="urn:microsoft.com/office/officeart/2005/8/layout/orgChart1"/>
    <dgm:cxn modelId="{5B86F44F-AE66-7943-8E3E-C46296EA73FC}" srcId="{6FB54F12-762F-4B4C-B59A-70E30AA156A0}" destId="{627A8C62-F672-7F45-8F77-219BDB4A47C1}" srcOrd="0" destOrd="0" parTransId="{84008395-B7E2-7B40-B570-E4ED98E267B8}" sibTransId="{269F992A-CA7F-EF4E-B687-9E88B4FC39F8}"/>
    <dgm:cxn modelId="{BAFD0450-DCC8-CF4C-A800-25DDF49498F1}" type="presOf" srcId="{9116676F-D65B-F14B-B29C-6B3B28A22A1A}" destId="{6A09677A-A88A-6A4D-800F-3AB64FC9896D}" srcOrd="0" destOrd="0" presId="urn:microsoft.com/office/officeart/2005/8/layout/orgChart1"/>
    <dgm:cxn modelId="{16458A70-5CBF-1247-83CA-68E63C22ABED}" type="presOf" srcId="{3E350BE2-902B-6542-ACDB-D81DF96B3976}" destId="{C9D27586-0A8E-D54E-9052-CEC735187462}" srcOrd="1" destOrd="0" presId="urn:microsoft.com/office/officeart/2005/8/layout/orgChart1"/>
    <dgm:cxn modelId="{5BBEC750-DC20-734D-AF67-FA08ACE1E7EF}" srcId="{286537A1-B28B-654E-B90A-6C08E3B25CD1}" destId="{9C0410E7-639C-FD4D-98C8-882622E5C5B1}" srcOrd="0" destOrd="0" parTransId="{6FE22842-DFB3-1345-8962-1D2ECC53FEA3}" sibTransId="{EEFC2395-FF3D-234B-8DFC-B5058A885E0D}"/>
    <dgm:cxn modelId="{2B525F72-822E-A149-B469-8217087291A4}" type="presOf" srcId="{997DC62E-7E3F-E24C-BEFD-8DE29BE4BE70}" destId="{650B3A5A-EDB3-914E-A9CC-AD29F5047A47}" srcOrd="0" destOrd="0" presId="urn:microsoft.com/office/officeart/2005/8/layout/orgChart1"/>
    <dgm:cxn modelId="{DDB91B73-1A1C-9141-98E9-E3DA340A66E2}" type="presOf" srcId="{86507C69-A7A0-A746-95EB-34C80EA5E646}" destId="{B54C9392-29C1-CC4A-A1F8-CAB7E55643D3}" srcOrd="1" destOrd="0" presId="urn:microsoft.com/office/officeart/2005/8/layout/orgChart1"/>
    <dgm:cxn modelId="{3FA55676-1CF9-CA46-B973-A57854EDAD98}" srcId="{B1689184-5BDD-2C45-83A5-FA349945AB24}" destId="{BE2EF371-1A0A-1F43-B1D2-2FC74BC824A8}" srcOrd="0" destOrd="0" parTransId="{04AC338E-1E92-2440-B1FE-220FEAEDEFEA}" sibTransId="{4D7FE4B1-4A6B-904A-A1AC-39BB79C1BDCE}"/>
    <dgm:cxn modelId="{94A72077-0731-564F-962E-A5880327AE7F}" srcId="{9C0410E7-639C-FD4D-98C8-882622E5C5B1}" destId="{EB80217E-BA54-EE41-AC6C-701595DE1083}" srcOrd="3" destOrd="0" parTransId="{5C13A637-F5EC-4446-82A2-DB2D2EFB707D}" sibTransId="{57CA51FD-1396-C845-92F3-B6DE80FFD5AC}"/>
    <dgm:cxn modelId="{7AA64C77-3B79-8E40-9DED-45BC75B15491}" type="presOf" srcId="{757CEB92-38C9-C946-99C6-6FC34F42083A}" destId="{88202418-B343-B641-A6CF-6A6BE6089E94}" srcOrd="0" destOrd="0" presId="urn:microsoft.com/office/officeart/2005/8/layout/orgChart1"/>
    <dgm:cxn modelId="{E67D2C78-7FE9-2C46-A9E6-1C494EADD411}" type="presOf" srcId="{EB80217E-BA54-EE41-AC6C-701595DE1083}" destId="{BCBE86BF-B841-794F-A972-09E13D14CCE9}" srcOrd="0" destOrd="0" presId="urn:microsoft.com/office/officeart/2005/8/layout/orgChart1"/>
    <dgm:cxn modelId="{A76B3878-40D3-F746-BA5A-73C9F651F8CB}" srcId="{1C987376-2A3F-CE43-ABC5-DF9E292CCB10}" destId="{1CCC6B15-EEF7-E44B-9D65-18DE8CA93C6E}" srcOrd="1" destOrd="0" parTransId="{620260DF-8E4F-1640-BFC4-0F6A10BC63B8}" sibTransId="{470D88E1-216D-8649-B1C2-ADACEAF170F9}"/>
    <dgm:cxn modelId="{24348D79-1714-6945-8569-DD0403DDFBE4}" type="presOf" srcId="{84008395-B7E2-7B40-B570-E4ED98E267B8}" destId="{9C1AC317-B4A8-F140-AA9D-FFC594809BBE}" srcOrd="0" destOrd="0" presId="urn:microsoft.com/office/officeart/2005/8/layout/orgChart1"/>
    <dgm:cxn modelId="{22AD107A-DA4D-AE46-ADDE-6B8E9779A32E}" srcId="{5D5F18DC-AAE0-E746-B7DF-A2279229AF7D}" destId="{AC33FF58-DFB1-614E-9F78-3878DC5AB7FB}" srcOrd="0" destOrd="0" parTransId="{49796776-F778-B24D-9F22-BC3485D4AFAE}" sibTransId="{AC6B1FEA-C091-A046-BD12-3AF35D24658D}"/>
    <dgm:cxn modelId="{5C73387B-BE4C-CA4C-81C3-BC5D445A945A}" type="presOf" srcId="{5D5F18DC-AAE0-E746-B7DF-A2279229AF7D}" destId="{301EB587-A579-374D-AA01-81FAAF1501EB}" srcOrd="0" destOrd="0" presId="urn:microsoft.com/office/officeart/2005/8/layout/orgChart1"/>
    <dgm:cxn modelId="{87717E7B-FB6B-ED46-96BB-4114068FCA0D}" srcId="{5FF8D382-CB0D-5546-A4F7-8A2963622C69}" destId="{294BDB13-44FD-834D-BA1D-1CD649295BA2}" srcOrd="2" destOrd="0" parTransId="{6ED856BC-2027-634C-B74D-0799E338C3B8}" sibTransId="{6814BDC2-1567-8146-A568-7DD56E251167}"/>
    <dgm:cxn modelId="{1CD91F7C-D4F8-B64D-AC96-B454326A36EE}" type="presOf" srcId="{13FBA8DA-1509-2E4F-99F1-9C7B776BA569}" destId="{12C3834C-DECC-0948-83F4-7F6E5931B12F}" srcOrd="1" destOrd="0" presId="urn:microsoft.com/office/officeart/2005/8/layout/orgChart1"/>
    <dgm:cxn modelId="{9108477C-E13B-6648-9A84-0D7556CA0856}" type="presOf" srcId="{6ED856BC-2027-634C-B74D-0799E338C3B8}" destId="{9C7AEFC3-C536-0D44-B076-D9739AB0D575}" srcOrd="0" destOrd="0" presId="urn:microsoft.com/office/officeart/2005/8/layout/orgChart1"/>
    <dgm:cxn modelId="{A654BB7D-5EEA-BD43-B0D4-7E675807CE2E}" type="presOf" srcId="{13FBA8DA-1509-2E4F-99F1-9C7B776BA569}" destId="{6C41693E-B14C-0849-B532-A8E4D8306281}" srcOrd="0" destOrd="0" presId="urn:microsoft.com/office/officeart/2005/8/layout/orgChart1"/>
    <dgm:cxn modelId="{1B9AC47F-A23A-454E-A987-A70EA6DAA7FE}" type="presOf" srcId="{AC33FF58-DFB1-614E-9F78-3878DC5AB7FB}" destId="{FABF3F9A-314E-A84B-A4DC-B2D0BBFEE791}" srcOrd="0" destOrd="0" presId="urn:microsoft.com/office/officeart/2005/8/layout/orgChart1"/>
    <dgm:cxn modelId="{6AC7FC81-633B-0F45-8BAC-DEA87E9D9FB9}" type="presOf" srcId="{9FCDC915-61F2-D74E-B036-B551D1910DD8}" destId="{3C6AC308-9B3C-C548-9C76-AA283C08C2D5}" srcOrd="0" destOrd="0" presId="urn:microsoft.com/office/officeart/2005/8/layout/orgChart1"/>
    <dgm:cxn modelId="{29DE4283-6C35-364D-BA2F-B6D33E65563E}" srcId="{5FF8D382-CB0D-5546-A4F7-8A2963622C69}" destId="{C810E415-BE2B-9048-B1B8-7BFAF480C5B7}" srcOrd="5" destOrd="0" parTransId="{4FA7E33F-295F-4C4E-B66F-09E053371430}" sibTransId="{617038C8-AB96-274B-9F13-E9680CC75DDD}"/>
    <dgm:cxn modelId="{54468485-08E1-2449-A5FD-25C8249F48CB}" type="presOf" srcId="{88C77A75-5320-924F-BFD6-4EE49D9B832A}" destId="{23498F87-6969-2242-BBE3-46009888AC66}" srcOrd="0" destOrd="0" presId="urn:microsoft.com/office/officeart/2005/8/layout/orgChart1"/>
    <dgm:cxn modelId="{F8B98C87-1B85-6F4B-B62E-DE3F3893563F}" type="presOf" srcId="{9FE34AD3-F12A-7444-8143-08F67D45861B}" destId="{3FE4296E-55AC-2F43-AC0D-91ED85D29AE2}" srcOrd="0" destOrd="0" presId="urn:microsoft.com/office/officeart/2005/8/layout/orgChart1"/>
    <dgm:cxn modelId="{7F907288-A402-8C42-9F9E-ADBB75F7B96B}" srcId="{110CC935-C350-1946-85D5-311175B6E807}" destId="{C06203D3-96C8-6E42-9821-7C387E095584}" srcOrd="0" destOrd="0" parTransId="{B40BD759-66EF-EF4E-8E0D-180868A6984D}" sibTransId="{B2ED8725-E6F7-EF4F-A77A-0A1E32FBB044}"/>
    <dgm:cxn modelId="{7E1ADB88-5E0E-F340-9DFE-EDC4FD40B6A7}" srcId="{C810E415-BE2B-9048-B1B8-7BFAF480C5B7}" destId="{3E350BE2-902B-6542-ACDB-D81DF96B3976}" srcOrd="2" destOrd="0" parTransId="{E5FE1590-0CFB-F849-B798-CE70AF75CDD8}" sibTransId="{426224EB-6152-4A47-BF51-7D0CD66A7A58}"/>
    <dgm:cxn modelId="{62041389-7F23-344B-943B-0CA409F49E45}" type="presOf" srcId="{FEA26A7E-1D72-6C4B-9F36-47171DEF7FB9}" destId="{0CC2DBA5-C4D8-DB4A-9F48-9EE92A310FAC}" srcOrd="0" destOrd="0" presId="urn:microsoft.com/office/officeart/2005/8/layout/orgChart1"/>
    <dgm:cxn modelId="{6CE52A8C-9F35-DF46-8AA7-7B7DBE9C4D24}" type="presOf" srcId="{C06203D3-96C8-6E42-9821-7C387E095584}" destId="{1AAD1078-933B-DC43-9678-3E4963D85E6E}" srcOrd="0" destOrd="0" presId="urn:microsoft.com/office/officeart/2005/8/layout/orgChart1"/>
    <dgm:cxn modelId="{525F318C-2C1D-F84A-B47B-F6372082F763}" type="presOf" srcId="{981BA637-9FCA-0045-B6E0-B11235E6CA0A}" destId="{6DAE4C7A-FDDE-284F-A681-9B344E8F3CAD}" srcOrd="0" destOrd="0" presId="urn:microsoft.com/office/officeart/2005/8/layout/orgChart1"/>
    <dgm:cxn modelId="{62313A8E-570D-6648-A31F-80C0CC5B1450}" type="presOf" srcId="{13AB2D2F-ECEF-E641-9753-AFEF335E78F0}" destId="{8DA024C9-F139-0F4A-B63E-85A0149EEBB1}" srcOrd="0" destOrd="0" presId="urn:microsoft.com/office/officeart/2005/8/layout/orgChart1"/>
    <dgm:cxn modelId="{7349EF8E-C201-A54D-846B-35AA30A0326D}" type="presOf" srcId="{F6087891-EE05-554A-BEF4-4FF5256D531A}" destId="{C357A39C-6886-874B-99CE-86ECE818B3DA}" srcOrd="0" destOrd="0" presId="urn:microsoft.com/office/officeart/2005/8/layout/orgChart1"/>
    <dgm:cxn modelId="{6714E68F-0E02-DD42-A686-07CA4A8D2326}" type="presOf" srcId="{3E350BE2-902B-6542-ACDB-D81DF96B3976}" destId="{BB0B1CD9-85EC-2E4A-BCCD-6A2C00873711}" srcOrd="0" destOrd="0" presId="urn:microsoft.com/office/officeart/2005/8/layout/orgChart1"/>
    <dgm:cxn modelId="{0EB26190-A7E1-CF49-950D-A336AC9DB5BD}" type="presOf" srcId="{6ED9716A-5D86-D946-A108-3CD4A62F71C6}" destId="{EA1DE5B1-6806-274B-9EA0-8788CF0DB7A0}" srcOrd="1" destOrd="0" presId="urn:microsoft.com/office/officeart/2005/8/layout/orgChart1"/>
    <dgm:cxn modelId="{D3642991-F204-1D4E-98BC-254A3CC94ABD}" srcId="{C810E415-BE2B-9048-B1B8-7BFAF480C5B7}" destId="{95E3577F-E419-AF48-9DAE-874599E19162}" srcOrd="3" destOrd="0" parTransId="{9F8AD920-21C3-8540-9FAD-12286E51B685}" sibTransId="{DCB658C5-0116-E34D-91D9-F966CEE66A1F}"/>
    <dgm:cxn modelId="{4CA77693-5C79-C34F-B933-457AED14FE22}" type="presOf" srcId="{C8AFC2B3-DE86-194A-AE95-F424FA6C51CF}" destId="{5A79E0D3-3B29-1D42-B054-FAAA22B0D594}" srcOrd="0" destOrd="0" presId="urn:microsoft.com/office/officeart/2005/8/layout/orgChart1"/>
    <dgm:cxn modelId="{7573A194-70F6-6643-B5E2-C941E4246FEF}" type="presOf" srcId="{1AD0FFD0-5760-0D47-A6F2-38563CE7F40B}" destId="{5FE8797C-0021-3A47-92E8-5C0B0B85E148}" srcOrd="0" destOrd="0" presId="urn:microsoft.com/office/officeart/2005/8/layout/orgChart1"/>
    <dgm:cxn modelId="{F542EE97-E0BE-F549-B9EF-CB8DF0DB52C8}" type="presOf" srcId="{BB7DAAC9-EBD2-B14C-A2F3-93918F3BA473}" destId="{57AEDD34-C12E-EE4A-9365-7D590D9186F1}" srcOrd="0" destOrd="0" presId="urn:microsoft.com/office/officeart/2005/8/layout/orgChart1"/>
    <dgm:cxn modelId="{3E8F3E98-98E2-A04F-9F15-4E73CCE98472}" srcId="{D6FD6505-A356-334C-A181-D2FE796B5E1F}" destId="{5FF8D382-CB0D-5546-A4F7-8A2963622C69}" srcOrd="0" destOrd="0" parTransId="{A578C473-B4C4-4A4A-9CAA-FCC1A75A84F4}" sibTransId="{B4A71CAE-6B94-4747-AD7D-15FA123AF4AD}"/>
    <dgm:cxn modelId="{D62E5198-5B9D-F046-B400-CC5025E7B917}" type="presOf" srcId="{CF77A98C-7C97-3743-85DD-FC8AF1956DD3}" destId="{0DC6FBAB-D75D-7742-85BB-6A6BB144235E}" srcOrd="0" destOrd="0" presId="urn:microsoft.com/office/officeart/2005/8/layout/orgChart1"/>
    <dgm:cxn modelId="{917DE898-BCED-F14F-81AE-F77536E9C7DF}" type="presOf" srcId="{997DC62E-7E3F-E24C-BEFD-8DE29BE4BE70}" destId="{F70FC713-174E-E049-86EC-D255346ABFD3}" srcOrd="1" destOrd="0" presId="urn:microsoft.com/office/officeart/2005/8/layout/orgChart1"/>
    <dgm:cxn modelId="{5C84079C-5C07-B149-8759-F73A94421A9C}" type="presOf" srcId="{C3C83E54-08AA-FF42-A1D3-B4A4853E8340}" destId="{21A2D22C-64DC-634B-BF2C-D879487730F6}" srcOrd="0" destOrd="0" presId="urn:microsoft.com/office/officeart/2005/8/layout/orgChart1"/>
    <dgm:cxn modelId="{CE148C9C-1DA0-E84C-A101-DC1FDE1A68A9}" type="presOf" srcId="{86507C69-A7A0-A746-95EB-34C80EA5E646}" destId="{EEC4BC4F-4A5B-5341-A18E-F1BA49C4B024}" srcOrd="0" destOrd="0" presId="urn:microsoft.com/office/officeart/2005/8/layout/orgChart1"/>
    <dgm:cxn modelId="{54F0409D-D2B6-7C46-9898-DE0CB1D22EE6}" srcId="{B1689184-5BDD-2C45-83A5-FA349945AB24}" destId="{B01E1D2B-7B61-E14C-B968-C2AECCB6B5C1}" srcOrd="1" destOrd="0" parTransId="{6C1F98A4-2332-B846-B9E7-F8FD240144B6}" sibTransId="{81FD847B-8418-4B44-85AC-1CB6EF0F42B7}"/>
    <dgm:cxn modelId="{1A2A5D9D-E356-3641-B1F8-E49E4BBD9946}" type="presOf" srcId="{5FEDE241-C989-3F41-9613-5CD7AEDDA2AF}" destId="{EC56B85E-054D-D04B-B532-31BD6050C651}" srcOrd="0" destOrd="0" presId="urn:microsoft.com/office/officeart/2005/8/layout/orgChart1"/>
    <dgm:cxn modelId="{EF6DA69D-FC52-8F45-B719-CC47C5F7E411}" type="presOf" srcId="{8ADE399E-5A7D-134E-89BB-59B68B853850}" destId="{B8663E1D-7784-6443-B5A2-376B094B925C}" srcOrd="0" destOrd="0" presId="urn:microsoft.com/office/officeart/2005/8/layout/orgChart1"/>
    <dgm:cxn modelId="{CE2EFE9D-F7C0-1C45-B6D5-0E5AB65949E5}" type="presOf" srcId="{89C3A4AD-3BA0-EB4A-B532-61D3A8D61D4A}" destId="{1D9D863D-D42A-EE42-9EBD-4D45C59E883A}" srcOrd="1" destOrd="0" presId="urn:microsoft.com/office/officeart/2005/8/layout/orgChart1"/>
    <dgm:cxn modelId="{3FC2369E-67C5-994C-B1FD-DAE3BFF14C1C}" type="presOf" srcId="{B1689184-5BDD-2C45-83A5-FA349945AB24}" destId="{4FAE76EF-6957-124D-980C-81BBC899279B}" srcOrd="0" destOrd="0" presId="urn:microsoft.com/office/officeart/2005/8/layout/orgChart1"/>
    <dgm:cxn modelId="{22E5D79E-D8F3-1F45-B848-BBE6D2E9B8A0}" type="presOf" srcId="{8391AE25-6EE6-DB44-B48A-5859028936A6}" destId="{C2837671-78AD-C942-B853-1CDE97A67EC0}" srcOrd="0" destOrd="0" presId="urn:microsoft.com/office/officeart/2005/8/layout/orgChart1"/>
    <dgm:cxn modelId="{4027BBA0-80F1-C745-840E-A7F3A2FEB61E}" type="presOf" srcId="{B40BD759-66EF-EF4E-8E0D-180868A6984D}" destId="{260D963D-D608-7545-8C59-A84BCDADD1E1}" srcOrd="0" destOrd="0" presId="urn:microsoft.com/office/officeart/2005/8/layout/orgChart1"/>
    <dgm:cxn modelId="{E56E04A2-FC89-184B-886F-3A65C545F430}" srcId="{286537A1-B28B-654E-B90A-6C08E3B25CD1}" destId="{110CC935-C350-1946-85D5-311175B6E807}" srcOrd="1" destOrd="0" parTransId="{8B507DEE-3365-8C48-A727-F28F23F55388}" sibTransId="{1F1F7AB7-2D32-E848-AEBC-21B7CBFE1318}"/>
    <dgm:cxn modelId="{AE9451A2-F77A-E645-B5BF-A28B3F018D64}" type="presOf" srcId="{E1406809-A747-BD47-864D-1308FDEE6872}" destId="{315F799B-3986-6840-8E6B-5112D5416602}" srcOrd="0" destOrd="0" presId="urn:microsoft.com/office/officeart/2005/8/layout/orgChart1"/>
    <dgm:cxn modelId="{E47997A2-17A3-584A-B21E-0FAB76B90916}" srcId="{5D5F18DC-AAE0-E746-B7DF-A2279229AF7D}" destId="{8902767C-E639-1540-B787-368A09425FBD}" srcOrd="3" destOrd="0" parTransId="{D41593F5-2798-5749-ACA5-35ED1F1C1852}" sibTransId="{82ADB2E9-DE80-FE4A-85B6-6639FBC5DC0A}"/>
    <dgm:cxn modelId="{E7F5A1A6-8BAC-3744-83B0-4D47AEEF07D5}" srcId="{294BDB13-44FD-834D-BA1D-1CD649295BA2}" destId="{E180F9B6-DD3D-DB46-9213-0C2456040AE8}" srcOrd="1" destOrd="0" parTransId="{9FCDC915-61F2-D74E-B036-B551D1910DD8}" sibTransId="{F5A75057-2E19-4349-9448-4D8BD348266C}"/>
    <dgm:cxn modelId="{BA981EA9-73C6-5540-AD07-6A18CF06F939}" srcId="{5FF8D382-CB0D-5546-A4F7-8A2963622C69}" destId="{286537A1-B28B-654E-B90A-6C08E3B25CD1}" srcOrd="4" destOrd="0" parTransId="{981BA637-9FCA-0045-B6E0-B11235E6CA0A}" sibTransId="{2DDB5FC7-400E-9144-A4DD-E1B8F91470AC}"/>
    <dgm:cxn modelId="{DFD04BA9-D03D-5B41-B323-3167A377CC5F}" type="presOf" srcId="{B1689184-5BDD-2C45-83A5-FA349945AB24}" destId="{F323B8FE-9ACB-E84D-8861-1A499A2F773F}" srcOrd="1" destOrd="0" presId="urn:microsoft.com/office/officeart/2005/8/layout/orgChart1"/>
    <dgm:cxn modelId="{533C9FAB-8354-1846-847F-CE782126D9A6}" type="presOf" srcId="{5EA36BE1-6107-B849-AF50-36A8B4A704BE}" destId="{CE8BC1E7-FA88-0441-9ACE-64CE590E397C}" srcOrd="0" destOrd="0" presId="urn:microsoft.com/office/officeart/2005/8/layout/orgChart1"/>
    <dgm:cxn modelId="{E7F7FCAB-61D6-E64F-9B4C-7AD94706298C}" srcId="{BE2EF371-1A0A-1F43-B1D2-2FC74BC824A8}" destId="{997DC62E-7E3F-E24C-BEFD-8DE29BE4BE70}" srcOrd="0" destOrd="0" parTransId="{8ADE399E-5A7D-134E-89BB-59B68B853850}" sibTransId="{7C87B8F1-9ED0-1847-B7DB-90D34CDA825B}"/>
    <dgm:cxn modelId="{3CC20DAC-D80F-8A4E-85C3-256845F105F8}" type="presOf" srcId="{C06203D3-96C8-6E42-9821-7C387E095584}" destId="{F2AE7C11-BC9F-C244-9CB8-BC0C42997529}" srcOrd="1" destOrd="0" presId="urn:microsoft.com/office/officeart/2005/8/layout/orgChart1"/>
    <dgm:cxn modelId="{17AE38AC-C9D2-3541-93D5-F0D5C5BCFE38}" type="presOf" srcId="{6C1F98A4-2332-B846-B9E7-F8FD240144B6}" destId="{3BE98909-FBF6-904E-A1CF-5FD3967B203F}" srcOrd="0" destOrd="0" presId="urn:microsoft.com/office/officeart/2005/8/layout/orgChart1"/>
    <dgm:cxn modelId="{11D266AE-C33A-7349-9C07-736773D53359}" type="presOf" srcId="{1CCC6B15-EEF7-E44B-9D65-18DE8CA93C6E}" destId="{BEC42FDC-D400-6F4F-BEE7-9A054F9408AA}" srcOrd="0" destOrd="0" presId="urn:microsoft.com/office/officeart/2005/8/layout/orgChart1"/>
    <dgm:cxn modelId="{63DA08B0-033D-B744-9514-499043D72A7F}" type="presOf" srcId="{8C14EF61-333E-6947-89DA-60E2D4D4A040}" destId="{4EAFAC4A-CB94-FF4D-916A-67CB72948964}" srcOrd="0" destOrd="0" presId="urn:microsoft.com/office/officeart/2005/8/layout/orgChart1"/>
    <dgm:cxn modelId="{3562F5B1-54A4-2945-90BC-AEEF38246B54}" type="presOf" srcId="{2147987E-811C-E545-8F6E-EDAB1E2F10F8}" destId="{FE1B07EA-22A8-BE40-A867-2AC7E0EF5095}" srcOrd="0" destOrd="0" presId="urn:microsoft.com/office/officeart/2005/8/layout/orgChart1"/>
    <dgm:cxn modelId="{B6892EB3-DE9C-7D41-827A-4B06D2B0D82F}" type="presOf" srcId="{9F8AD920-21C3-8540-9FAD-12286E51B685}" destId="{AD04F5E0-37B4-E64F-979A-FA3081BAD537}" srcOrd="0" destOrd="0" presId="urn:microsoft.com/office/officeart/2005/8/layout/orgChart1"/>
    <dgm:cxn modelId="{6B0AD7B8-1856-244A-B306-78DB3B4FE3D2}" srcId="{5D5F18DC-AAE0-E746-B7DF-A2279229AF7D}" destId="{6ED9716A-5D86-D946-A108-3CD4A62F71C6}" srcOrd="1" destOrd="0" parTransId="{9FE34AD3-F12A-7444-8143-08F67D45861B}" sibTransId="{B30D5819-9B4B-F642-8BB9-B0E25408EAA3}"/>
    <dgm:cxn modelId="{30349DBA-8E3A-DB49-BF55-7D19259013DA}" type="presOf" srcId="{CC92D632-1A27-E844-A221-692E949D86D6}" destId="{1B1492BF-BB3C-3345-B850-7DBC0262A435}" srcOrd="0" destOrd="0" presId="urn:microsoft.com/office/officeart/2005/8/layout/orgChart1"/>
    <dgm:cxn modelId="{2CA5E9BB-EE36-354F-83DF-227C76421E37}" srcId="{BE2EF371-1A0A-1F43-B1D2-2FC74BC824A8}" destId="{0062E866-CE0C-064C-BBBF-C0F5EE53EC6D}" srcOrd="1" destOrd="0" parTransId="{1AD0FFD0-5760-0D47-A6F2-38563CE7F40B}" sibTransId="{C7948133-F9C1-1C49-AE61-5D1E443B6B63}"/>
    <dgm:cxn modelId="{981EB2BF-1198-3D4D-89CD-0B0794D43ACE}" type="presOf" srcId="{E1340F12-4650-AD47-AEE7-860D368BD8C3}" destId="{92285DF8-1979-2E4E-8561-28370801FFE4}" srcOrd="0" destOrd="0" presId="urn:microsoft.com/office/officeart/2005/8/layout/orgChart1"/>
    <dgm:cxn modelId="{5E881BC1-78CC-484C-A489-74E3836FF782}" srcId="{110CC935-C350-1946-85D5-311175B6E807}" destId="{3A98A5AD-B081-7C46-BB81-3014D63377C5}" srcOrd="2" destOrd="0" parTransId="{9C14B8CE-A250-6E41-A5BD-A0562D82DE8E}" sibTransId="{C11514F8-B641-5840-BECF-E02006B14669}"/>
    <dgm:cxn modelId="{E4563EC1-9701-4041-AA55-3757AD8BDBA5}" type="presOf" srcId="{2977336E-1E3B-B448-957B-A41D37753C66}" destId="{296AEC08-37B3-E24C-9805-0F115539A877}" srcOrd="0" destOrd="0" presId="urn:microsoft.com/office/officeart/2005/8/layout/orgChart1"/>
    <dgm:cxn modelId="{E23666C2-7D9D-034A-BD86-0FB1FC4E60A8}" type="presOf" srcId="{5E157FE2-4324-B14F-AA17-FEE037308E0D}" destId="{F7111C08-D90B-D747-BC49-018D59EB5573}" srcOrd="0" destOrd="0" presId="urn:microsoft.com/office/officeart/2005/8/layout/orgChart1"/>
    <dgm:cxn modelId="{AF43F5C2-3C07-1344-AED5-547A1D7C0471}" type="presOf" srcId="{89C3A4AD-3BA0-EB4A-B532-61D3A8D61D4A}" destId="{824A7095-51AC-BF4B-A424-D0B5C8773FF2}" srcOrd="0" destOrd="0" presId="urn:microsoft.com/office/officeart/2005/8/layout/orgChart1"/>
    <dgm:cxn modelId="{614814C3-4C14-624B-94FB-7EE35CEB69ED}" srcId="{89C3A4AD-3BA0-EB4A-B532-61D3A8D61D4A}" destId="{C8AFC2B3-DE86-194A-AE95-F424FA6C51CF}" srcOrd="2" destOrd="0" parTransId="{8C14EF61-333E-6947-89DA-60E2D4D4A040}" sibTransId="{71FDF1DD-26FB-B046-B259-0847A4225F41}"/>
    <dgm:cxn modelId="{95C7A6C4-673A-8C43-AD24-AA54085FB0EE}" type="presOf" srcId="{8511AABE-F6D1-D348-A7FB-2ADA86AD26C1}" destId="{EF62695B-6367-864C-9D3B-EDAEF091A1C4}" srcOrd="0" destOrd="0" presId="urn:microsoft.com/office/officeart/2005/8/layout/orgChart1"/>
    <dgm:cxn modelId="{E228C3C5-1E2C-C04F-9BA8-68D6832E1B0C}" srcId="{5FF8D382-CB0D-5546-A4F7-8A2963622C69}" destId="{89C3A4AD-3BA0-EB4A-B532-61D3A8D61D4A}" srcOrd="3" destOrd="0" parTransId="{D87CF59A-7AE7-7D4E-BC06-7195190A9B8E}" sibTransId="{11E53CCE-7395-904D-BF4A-DCA784680E60}"/>
    <dgm:cxn modelId="{163C72C6-A671-E940-B5C1-55EB1E81A273}" type="presOf" srcId="{C3252AFF-9B62-4D41-88BF-2B49E85D49C6}" destId="{ED929E69-327E-8A45-A031-A309C4623D36}" srcOrd="0" destOrd="0" presId="urn:microsoft.com/office/officeart/2005/8/layout/orgChart1"/>
    <dgm:cxn modelId="{251380C6-F9AF-F948-99F6-83119698F9D2}" type="presOf" srcId="{3FB449CF-A6C7-3043-8537-EEE42CDABF1D}" destId="{98F64776-2040-B54C-B764-65526C33A8A8}" srcOrd="0" destOrd="0" presId="urn:microsoft.com/office/officeart/2005/8/layout/orgChart1"/>
    <dgm:cxn modelId="{7671C4C7-3032-7743-AC27-62DC4FF88E43}" type="presOf" srcId="{0062E866-CE0C-064C-BBBF-C0F5EE53EC6D}" destId="{9F2D5419-483C-9E4F-8FDD-1A30ADFE5DA7}" srcOrd="1" destOrd="0" presId="urn:microsoft.com/office/officeart/2005/8/layout/orgChart1"/>
    <dgm:cxn modelId="{B4F822CE-D7AE-AD40-A5C3-C31064E2B858}" type="presOf" srcId="{2FA3ED53-798C-D94F-9E4D-4E9A212403C5}" destId="{90569DBC-AC29-E04C-8567-AA220F57713B}" srcOrd="0" destOrd="0" presId="urn:microsoft.com/office/officeart/2005/8/layout/orgChart1"/>
    <dgm:cxn modelId="{6AC150CE-E5F8-8243-9031-188F421171C0}" type="presOf" srcId="{49796776-F778-B24D-9F22-BC3485D4AFAE}" destId="{422ED50E-F0D1-4E48-BC03-EABCA3AB6FB3}" srcOrd="0" destOrd="0" presId="urn:microsoft.com/office/officeart/2005/8/layout/orgChart1"/>
    <dgm:cxn modelId="{A2EE0DCF-0F2C-6F4C-BC3E-47711ED08D0B}" type="presOf" srcId="{D5E60C97-589D-1A4C-AB2F-D38F9489D2D2}" destId="{BD5EBA65-B201-8747-9ABF-D1D259B111A7}" srcOrd="0" destOrd="0" presId="urn:microsoft.com/office/officeart/2005/8/layout/orgChart1"/>
    <dgm:cxn modelId="{58B739CF-366A-5347-ACA1-48C86DB9ADB2}" type="presOf" srcId="{2F371BB7-40CD-F445-8621-EED48D8A49D4}" destId="{0D64C5AF-1038-9742-8941-CE05B1764304}" srcOrd="0" destOrd="0" presId="urn:microsoft.com/office/officeart/2005/8/layout/orgChart1"/>
    <dgm:cxn modelId="{C12150D2-B8DC-D847-ACBB-14CF9804BF4E}" type="presOf" srcId="{4CB4FA69-858E-F545-BEAB-76464B0B03EF}" destId="{85CAA8D9-A96B-E94B-BE4B-0F84304DF827}" srcOrd="1" destOrd="0" presId="urn:microsoft.com/office/officeart/2005/8/layout/orgChart1"/>
    <dgm:cxn modelId="{4AF683D2-E78F-114B-8019-080839C870E7}" type="presOf" srcId="{2722BB3A-1479-BD4D-B794-05E3AE00589C}" destId="{06010E33-8A38-F94B-B995-BFA322F9C741}" srcOrd="0" destOrd="0" presId="urn:microsoft.com/office/officeart/2005/8/layout/orgChart1"/>
    <dgm:cxn modelId="{6ED689D3-F859-6D44-9523-2A36E2AEE471}" type="presOf" srcId="{8902767C-E639-1540-B787-368A09425FBD}" destId="{802C2568-A637-D74C-BFCF-F784DDF4AD90}" srcOrd="0" destOrd="0" presId="urn:microsoft.com/office/officeart/2005/8/layout/orgChart1"/>
    <dgm:cxn modelId="{04B979D5-BFE4-304A-AFCC-163B0472F443}" type="presOf" srcId="{2BE737BE-E8C3-2C45-9568-5EBB653AB91B}" destId="{F79A364D-9E6A-8E45-B138-B24E785448BC}" srcOrd="0" destOrd="0" presId="urn:microsoft.com/office/officeart/2005/8/layout/orgChart1"/>
    <dgm:cxn modelId="{B6AA1CD6-01CD-DB4F-86B9-8D8407ED7F1D}" type="presOf" srcId="{5C13A637-F5EC-4446-82A2-DB2D2EFB707D}" destId="{54BA486A-E6F5-CA41-8BCB-761A100AB821}" srcOrd="0" destOrd="0" presId="urn:microsoft.com/office/officeart/2005/8/layout/orgChart1"/>
    <dgm:cxn modelId="{791D3ADC-A5F4-4041-84BC-37DF821A5488}" type="presOf" srcId="{9116676F-D65B-F14B-B29C-6B3B28A22A1A}" destId="{3700AAD8-74C3-554C-9F00-B257F0F68383}" srcOrd="1" destOrd="0" presId="urn:microsoft.com/office/officeart/2005/8/layout/orgChart1"/>
    <dgm:cxn modelId="{1CDEDCDD-6B6A-DC43-AA29-DE9F7899CAC3}" type="presOf" srcId="{5FF8D382-CB0D-5546-A4F7-8A2963622C69}" destId="{7C2F2187-320D-5048-847C-BED72E0D0F89}" srcOrd="0" destOrd="0" presId="urn:microsoft.com/office/officeart/2005/8/layout/orgChart1"/>
    <dgm:cxn modelId="{511353DE-473B-1449-B074-474DCDFAC648}" srcId="{C8AFC2B3-DE86-194A-AE95-F424FA6C51CF}" destId="{2F371BB7-40CD-F445-8621-EED48D8A49D4}" srcOrd="0" destOrd="0" parTransId="{DE33236F-E8DF-0A44-8F24-3BBB5DEB54D8}" sibTransId="{EB6FB17D-9BC1-1246-85B1-26D955BE20A8}"/>
    <dgm:cxn modelId="{53ED83E0-9F17-6347-AB19-6D4BED50644E}" type="presOf" srcId="{AA5E2D2E-AEAF-A748-9692-FF1170A987D3}" destId="{89C55904-151D-DB4A-AD6C-D05720FEBA47}" srcOrd="0" destOrd="0" presId="urn:microsoft.com/office/officeart/2005/8/layout/orgChart1"/>
    <dgm:cxn modelId="{7E3D5BE5-9F5E-2342-89C0-CCDF09D756C5}" type="presOf" srcId="{04AC338E-1E92-2440-B1FE-220FEAEDEFEA}" destId="{833BF2BB-7425-0E46-B382-AAB0AADCFEBE}" srcOrd="0" destOrd="0" presId="urn:microsoft.com/office/officeart/2005/8/layout/orgChart1"/>
    <dgm:cxn modelId="{75CA67E5-6F93-0E4B-84A2-8D0CDB2965CB}" type="presOf" srcId="{C810E415-BE2B-9048-B1B8-7BFAF480C5B7}" destId="{542712A3-69CE-AC45-AD48-7C7F1C3431AD}" srcOrd="0" destOrd="0" presId="urn:microsoft.com/office/officeart/2005/8/layout/orgChart1"/>
    <dgm:cxn modelId="{BFDC00E7-62D1-5948-AA10-3E516558C7D3}" type="presOf" srcId="{4FA7E33F-295F-4C4E-B66F-09E053371430}" destId="{D6EB01A1-B73B-FB46-9EAA-C6B5906CA735}" srcOrd="0" destOrd="0" presId="urn:microsoft.com/office/officeart/2005/8/layout/orgChart1"/>
    <dgm:cxn modelId="{479A31E7-ECD5-534E-8CBF-1C63FD73C41C}" type="presOf" srcId="{B4D86452-077F-AD4B-ABA1-24ACF86EFFF3}" destId="{B0447281-4BCC-D149-81B7-D9E130FE3127}" srcOrd="0" destOrd="0" presId="urn:microsoft.com/office/officeart/2005/8/layout/orgChart1"/>
    <dgm:cxn modelId="{885632E7-5A6B-A244-B657-64C09AEAAA42}" srcId="{C8AFC2B3-DE86-194A-AE95-F424FA6C51CF}" destId="{88C77A75-5320-924F-BFD6-4EE49D9B832A}" srcOrd="2" destOrd="0" parTransId="{6915501E-8D3F-AF48-B177-2D14F262ACE9}" sibTransId="{F19FD4AB-36F3-E740-89B2-0AD0FC93A95C}"/>
    <dgm:cxn modelId="{6CE1D4E8-BB25-8D43-9205-6FBC04D1753A}" type="presOf" srcId="{6FE22842-DFB3-1345-8962-1D2ECC53FEA3}" destId="{486E7265-B7C8-AF47-B623-FA5F1DFBF9E2}" srcOrd="0" destOrd="0" presId="urn:microsoft.com/office/officeart/2005/8/layout/orgChart1"/>
    <dgm:cxn modelId="{BD4F25ED-828B-6142-99F8-BEACF5E89590}" type="presOf" srcId="{620260DF-8E4F-1640-BFC4-0F6A10BC63B8}" destId="{A58B4526-37CA-2748-A6E1-E4948734F3FE}" srcOrd="0" destOrd="0" presId="urn:microsoft.com/office/officeart/2005/8/layout/orgChart1"/>
    <dgm:cxn modelId="{7080AAED-ACDD-994A-94FD-53261868619E}" type="presOf" srcId="{AC8727B2-44BA-184A-B1FA-251914EB4915}" destId="{26818DD8-C048-2749-A862-2427D1F0828F}" srcOrd="0" destOrd="0" presId="urn:microsoft.com/office/officeart/2005/8/layout/orgChart1"/>
    <dgm:cxn modelId="{76571DEF-E573-DF41-B4B6-029DEF9E4EBD}" type="presOf" srcId="{6ED9716A-5D86-D946-A108-3CD4A62F71C6}" destId="{9A86C644-0BF3-A140-94DA-29456805380A}" srcOrd="0" destOrd="0" presId="urn:microsoft.com/office/officeart/2005/8/layout/orgChart1"/>
    <dgm:cxn modelId="{C5744CEF-76C1-4248-B6EB-482458501A0B}" type="presOf" srcId="{8B507DEE-3365-8C48-A727-F28F23F55388}" destId="{82406351-68C9-A541-A4C0-6981BFB8F547}" srcOrd="0" destOrd="0" presId="urn:microsoft.com/office/officeart/2005/8/layout/orgChart1"/>
    <dgm:cxn modelId="{0808D0F3-65F8-EF4F-98A0-147090DF10AE}" type="presOf" srcId="{BE2EF371-1A0A-1F43-B1D2-2FC74BC824A8}" destId="{558CA6AC-3785-5545-8865-2C5E5A21DDA4}" srcOrd="0" destOrd="0" presId="urn:microsoft.com/office/officeart/2005/8/layout/orgChart1"/>
    <dgm:cxn modelId="{ABDDFAF5-E968-0446-93C9-4159FF358252}" srcId="{89C3A4AD-3BA0-EB4A-B532-61D3A8D61D4A}" destId="{6FB54F12-762F-4B4C-B59A-70E30AA156A0}" srcOrd="0" destOrd="0" parTransId="{BB7DAAC9-EBD2-B14C-A2F3-93918F3BA473}" sibTransId="{78D94874-B818-0244-80CA-3A916D770A37}"/>
    <dgm:cxn modelId="{6EF2E3F9-37A8-3D41-A807-DD246295F770}" type="presOf" srcId="{8391AE25-6EE6-DB44-B48A-5859028936A6}" destId="{48A4E741-EFC2-0143-B3CD-87DA1ACAA518}" srcOrd="1" destOrd="0" presId="urn:microsoft.com/office/officeart/2005/8/layout/orgChart1"/>
    <dgm:cxn modelId="{3267AEFC-45C2-AA47-A8FC-5D2F70D26D15}" type="presOf" srcId="{E1406809-A747-BD47-864D-1308FDEE6872}" destId="{10F5309A-DC54-0441-A229-4D074CD9B1A2}" srcOrd="1" destOrd="0" presId="urn:microsoft.com/office/officeart/2005/8/layout/orgChart1"/>
    <dgm:cxn modelId="{71D329FF-7095-6543-ABE7-A60F68EC41E3}" type="presOf" srcId="{286537A1-B28B-654E-B90A-6C08E3B25CD1}" destId="{AA830958-ADC3-3B49-B3B7-38936503A33B}" srcOrd="0" destOrd="0" presId="urn:microsoft.com/office/officeart/2005/8/layout/orgChart1"/>
    <dgm:cxn modelId="{38F6C6FF-CA95-7148-9F50-09D600AC9830}" type="presOf" srcId="{847AF80B-3ED6-BE4A-992F-09C7D05D8C61}" destId="{1796B9B8-9057-F749-A6F5-3678361C6481}" srcOrd="0" destOrd="0" presId="urn:microsoft.com/office/officeart/2005/8/layout/orgChart1"/>
    <dgm:cxn modelId="{0EFE0DC3-7505-FA47-BEA1-1866477E811F}" type="presParOf" srcId="{F24F3FD1-8409-B347-A2E1-8408A3079F81}" destId="{1F38EE67-9A1A-2040-9178-A83474177DCE}" srcOrd="0" destOrd="0" presId="urn:microsoft.com/office/officeart/2005/8/layout/orgChart1"/>
    <dgm:cxn modelId="{408E08AC-776D-7340-A5CF-513E108E2DA4}" type="presParOf" srcId="{1F38EE67-9A1A-2040-9178-A83474177DCE}" destId="{29766F90-1104-1349-954E-D0E80CCF820F}" srcOrd="0" destOrd="0" presId="urn:microsoft.com/office/officeart/2005/8/layout/orgChart1"/>
    <dgm:cxn modelId="{9609794E-1621-4843-B721-1B7D0AA80C16}" type="presParOf" srcId="{29766F90-1104-1349-954E-D0E80CCF820F}" destId="{7C2F2187-320D-5048-847C-BED72E0D0F89}" srcOrd="0" destOrd="0" presId="urn:microsoft.com/office/officeart/2005/8/layout/orgChart1"/>
    <dgm:cxn modelId="{74605AF2-D585-2A4D-B791-55268634DC0F}" type="presParOf" srcId="{29766F90-1104-1349-954E-D0E80CCF820F}" destId="{B646C5DC-CDE2-E64B-8E28-5DAF6E544057}" srcOrd="1" destOrd="0" presId="urn:microsoft.com/office/officeart/2005/8/layout/orgChart1"/>
    <dgm:cxn modelId="{C664F834-FDDA-5147-B7CC-9D1222EBEC36}" type="presParOf" srcId="{1F38EE67-9A1A-2040-9178-A83474177DCE}" destId="{33ECC819-82F4-A849-9B75-5BCD70A4AEF2}" srcOrd="1" destOrd="0" presId="urn:microsoft.com/office/officeart/2005/8/layout/orgChart1"/>
    <dgm:cxn modelId="{2A1C7473-D11C-E24A-A83F-71F63B5328F4}" type="presParOf" srcId="{33ECC819-82F4-A849-9B75-5BCD70A4AEF2}" destId="{88202418-B343-B641-A6CF-6A6BE6089E94}" srcOrd="0" destOrd="0" presId="urn:microsoft.com/office/officeart/2005/8/layout/orgChart1"/>
    <dgm:cxn modelId="{B3744E14-C0D6-BA42-BEA2-FFC424CFCA4C}" type="presParOf" srcId="{33ECC819-82F4-A849-9B75-5BCD70A4AEF2}" destId="{5DD39CAA-5342-7843-9064-D16456DF3111}" srcOrd="1" destOrd="0" presId="urn:microsoft.com/office/officeart/2005/8/layout/orgChart1"/>
    <dgm:cxn modelId="{F69D9B7F-8D6D-5B41-9C24-4F533A2D315B}" type="presParOf" srcId="{5DD39CAA-5342-7843-9064-D16456DF3111}" destId="{FCE3895D-023D-6B49-A5DE-21EF9A0ACBB1}" srcOrd="0" destOrd="0" presId="urn:microsoft.com/office/officeart/2005/8/layout/orgChart1"/>
    <dgm:cxn modelId="{98B5EAD1-FBFD-2E4F-8A76-C92177FAB259}" type="presParOf" srcId="{FCE3895D-023D-6B49-A5DE-21EF9A0ACBB1}" destId="{4FAE76EF-6957-124D-980C-81BBC899279B}" srcOrd="0" destOrd="0" presId="urn:microsoft.com/office/officeart/2005/8/layout/orgChart1"/>
    <dgm:cxn modelId="{643A6E0B-9AA8-CF4A-B937-219FDEB9504A}" type="presParOf" srcId="{FCE3895D-023D-6B49-A5DE-21EF9A0ACBB1}" destId="{F323B8FE-9ACB-E84D-8861-1A499A2F773F}" srcOrd="1" destOrd="0" presId="urn:microsoft.com/office/officeart/2005/8/layout/orgChart1"/>
    <dgm:cxn modelId="{E4FAB3EA-4F68-D948-BB9F-DBA5B80CBED4}" type="presParOf" srcId="{5DD39CAA-5342-7843-9064-D16456DF3111}" destId="{74912D03-3AFB-C94E-A3EA-2666C8F47A37}" srcOrd="1" destOrd="0" presId="urn:microsoft.com/office/officeart/2005/8/layout/orgChart1"/>
    <dgm:cxn modelId="{804B13F5-752C-634C-85E9-28E33D67B720}" type="presParOf" srcId="{74912D03-3AFB-C94E-A3EA-2666C8F47A37}" destId="{833BF2BB-7425-0E46-B382-AAB0AADCFEBE}" srcOrd="0" destOrd="0" presId="urn:microsoft.com/office/officeart/2005/8/layout/orgChart1"/>
    <dgm:cxn modelId="{7C2EEABD-4007-8C48-A57C-196351997FA6}" type="presParOf" srcId="{74912D03-3AFB-C94E-A3EA-2666C8F47A37}" destId="{1280ED93-058D-5043-A592-2715DBDF997E}" srcOrd="1" destOrd="0" presId="urn:microsoft.com/office/officeart/2005/8/layout/orgChart1"/>
    <dgm:cxn modelId="{46E67170-2060-974A-B106-04F6F7DEE272}" type="presParOf" srcId="{1280ED93-058D-5043-A592-2715DBDF997E}" destId="{C105129E-10EC-614D-9D7D-23C26D502995}" srcOrd="0" destOrd="0" presId="urn:microsoft.com/office/officeart/2005/8/layout/orgChart1"/>
    <dgm:cxn modelId="{41D6FBD5-BB5E-CF4A-94F1-B7B753CAFC11}" type="presParOf" srcId="{C105129E-10EC-614D-9D7D-23C26D502995}" destId="{558CA6AC-3785-5545-8865-2C5E5A21DDA4}" srcOrd="0" destOrd="0" presId="urn:microsoft.com/office/officeart/2005/8/layout/orgChart1"/>
    <dgm:cxn modelId="{6D55F6CB-09D4-6C45-98B8-54999A70904D}" type="presParOf" srcId="{C105129E-10EC-614D-9D7D-23C26D502995}" destId="{9FF6F8CE-5CF1-BC40-BD9B-42D3BEB79B02}" srcOrd="1" destOrd="0" presId="urn:microsoft.com/office/officeart/2005/8/layout/orgChart1"/>
    <dgm:cxn modelId="{F742CD88-87C2-3244-B3C9-D482860048CC}" type="presParOf" srcId="{1280ED93-058D-5043-A592-2715DBDF997E}" destId="{E4DB5BC9-A0B2-E049-B357-0D4DEDB4A3D5}" srcOrd="1" destOrd="0" presId="urn:microsoft.com/office/officeart/2005/8/layout/orgChart1"/>
    <dgm:cxn modelId="{7C74EEC5-4F3D-8F45-9725-1985B856FC89}" type="presParOf" srcId="{E4DB5BC9-A0B2-E049-B357-0D4DEDB4A3D5}" destId="{B8663E1D-7784-6443-B5A2-376B094B925C}" srcOrd="0" destOrd="0" presId="urn:microsoft.com/office/officeart/2005/8/layout/orgChart1"/>
    <dgm:cxn modelId="{EB3C96FE-0977-B945-AEC3-1CF1C7230B03}" type="presParOf" srcId="{E4DB5BC9-A0B2-E049-B357-0D4DEDB4A3D5}" destId="{E07F96DD-A321-2845-B24C-774156FDFD8A}" srcOrd="1" destOrd="0" presId="urn:microsoft.com/office/officeart/2005/8/layout/orgChart1"/>
    <dgm:cxn modelId="{F6AB3BA0-F43A-FB4F-AF81-A9736E40E296}" type="presParOf" srcId="{E07F96DD-A321-2845-B24C-774156FDFD8A}" destId="{A7A6CDC2-F293-D445-B4AD-56F43BBCA963}" srcOrd="0" destOrd="0" presId="urn:microsoft.com/office/officeart/2005/8/layout/orgChart1"/>
    <dgm:cxn modelId="{901C6222-DDB4-7B41-A58D-59676ACEDF2E}" type="presParOf" srcId="{A7A6CDC2-F293-D445-B4AD-56F43BBCA963}" destId="{650B3A5A-EDB3-914E-A9CC-AD29F5047A47}" srcOrd="0" destOrd="0" presId="urn:microsoft.com/office/officeart/2005/8/layout/orgChart1"/>
    <dgm:cxn modelId="{543B43C6-5B1E-C74F-A52A-247A6E50B33A}" type="presParOf" srcId="{A7A6CDC2-F293-D445-B4AD-56F43BBCA963}" destId="{F70FC713-174E-E049-86EC-D255346ABFD3}" srcOrd="1" destOrd="0" presId="urn:microsoft.com/office/officeart/2005/8/layout/orgChart1"/>
    <dgm:cxn modelId="{57F286C0-E494-B843-82D6-916AF0866524}" type="presParOf" srcId="{E07F96DD-A321-2845-B24C-774156FDFD8A}" destId="{7C4D2FC8-D485-804A-84FA-A10F8D9E1B96}" srcOrd="1" destOrd="0" presId="urn:microsoft.com/office/officeart/2005/8/layout/orgChart1"/>
    <dgm:cxn modelId="{8EA5D0DC-59AB-6847-913C-C6631D12D889}" type="presParOf" srcId="{E07F96DD-A321-2845-B24C-774156FDFD8A}" destId="{F8A0DFE0-9D9F-B646-A44D-C652455A5479}" srcOrd="2" destOrd="0" presId="urn:microsoft.com/office/officeart/2005/8/layout/orgChart1"/>
    <dgm:cxn modelId="{10E9A29E-832A-9641-859A-41BB48561936}" type="presParOf" srcId="{E4DB5BC9-A0B2-E049-B357-0D4DEDB4A3D5}" destId="{5FE8797C-0021-3A47-92E8-5C0B0B85E148}" srcOrd="2" destOrd="0" presId="urn:microsoft.com/office/officeart/2005/8/layout/orgChart1"/>
    <dgm:cxn modelId="{353F4AA8-6B64-4742-8E83-947437728906}" type="presParOf" srcId="{E4DB5BC9-A0B2-E049-B357-0D4DEDB4A3D5}" destId="{3D809543-17A8-CF4B-A7AA-4FD7BAF5B025}" srcOrd="3" destOrd="0" presId="urn:microsoft.com/office/officeart/2005/8/layout/orgChart1"/>
    <dgm:cxn modelId="{04612089-C227-7044-9254-BFB956724D29}" type="presParOf" srcId="{3D809543-17A8-CF4B-A7AA-4FD7BAF5B025}" destId="{FFD70B6D-A6DC-1148-9040-AD6D80885324}" srcOrd="0" destOrd="0" presId="urn:microsoft.com/office/officeart/2005/8/layout/orgChart1"/>
    <dgm:cxn modelId="{3DCA5731-CCDE-114A-AF43-10B6DE895611}" type="presParOf" srcId="{FFD70B6D-A6DC-1148-9040-AD6D80885324}" destId="{AEE591F1-395C-224F-AE7B-E2608729E30A}" srcOrd="0" destOrd="0" presId="urn:microsoft.com/office/officeart/2005/8/layout/orgChart1"/>
    <dgm:cxn modelId="{630E0797-946F-A245-ACF0-1BFE31DEC317}" type="presParOf" srcId="{FFD70B6D-A6DC-1148-9040-AD6D80885324}" destId="{9F2D5419-483C-9E4F-8FDD-1A30ADFE5DA7}" srcOrd="1" destOrd="0" presId="urn:microsoft.com/office/officeart/2005/8/layout/orgChart1"/>
    <dgm:cxn modelId="{890BFE2F-D2B3-A341-82D6-FF0E07F98EED}" type="presParOf" srcId="{3D809543-17A8-CF4B-A7AA-4FD7BAF5B025}" destId="{8A152BC4-C524-844B-BDED-B497E289D9F4}" srcOrd="1" destOrd="0" presId="urn:microsoft.com/office/officeart/2005/8/layout/orgChart1"/>
    <dgm:cxn modelId="{DB93817F-DC29-6E45-84CA-3A1EA9ED5FFD}" type="presParOf" srcId="{3D809543-17A8-CF4B-A7AA-4FD7BAF5B025}" destId="{1FC518C2-3FE8-9748-9108-91CC2D0B9D35}" srcOrd="2" destOrd="0" presId="urn:microsoft.com/office/officeart/2005/8/layout/orgChart1"/>
    <dgm:cxn modelId="{BF6A6138-D85F-804F-BB6F-33DABF8B5E92}" type="presParOf" srcId="{1280ED93-058D-5043-A592-2715DBDF997E}" destId="{A240620D-B78C-7342-94B6-64F346749109}" srcOrd="2" destOrd="0" presId="urn:microsoft.com/office/officeart/2005/8/layout/orgChart1"/>
    <dgm:cxn modelId="{4E01ECA8-EDCE-5F48-B81D-CBD3C4B9B5B0}" type="presParOf" srcId="{74912D03-3AFB-C94E-A3EA-2666C8F47A37}" destId="{3BE98909-FBF6-904E-A1CF-5FD3967B203F}" srcOrd="2" destOrd="0" presId="urn:microsoft.com/office/officeart/2005/8/layout/orgChart1"/>
    <dgm:cxn modelId="{61EE8899-5ECD-4541-AF0B-9CB023E234A2}" type="presParOf" srcId="{74912D03-3AFB-C94E-A3EA-2666C8F47A37}" destId="{CC1A4815-B40A-4E4D-ABB2-D1129ABEE051}" srcOrd="3" destOrd="0" presId="urn:microsoft.com/office/officeart/2005/8/layout/orgChart1"/>
    <dgm:cxn modelId="{6A34770C-F656-A547-8E01-7A4DC51E604C}" type="presParOf" srcId="{CC1A4815-B40A-4E4D-ABB2-D1129ABEE051}" destId="{6EEAA7F4-4D5D-B647-A109-7756D501E358}" srcOrd="0" destOrd="0" presId="urn:microsoft.com/office/officeart/2005/8/layout/orgChart1"/>
    <dgm:cxn modelId="{1D305D08-4D31-C846-91C3-2131BD4A9C52}" type="presParOf" srcId="{6EEAA7F4-4D5D-B647-A109-7756D501E358}" destId="{923EB871-5ED7-FE4C-A1F9-6B09F5FA76A6}" srcOrd="0" destOrd="0" presId="urn:microsoft.com/office/officeart/2005/8/layout/orgChart1"/>
    <dgm:cxn modelId="{62AD7CDA-1432-E74F-80F0-AC0ECCB83F7F}" type="presParOf" srcId="{6EEAA7F4-4D5D-B647-A109-7756D501E358}" destId="{A70CBE0F-2F33-214F-9B60-9F2AFBB36264}" srcOrd="1" destOrd="0" presId="urn:microsoft.com/office/officeart/2005/8/layout/orgChart1"/>
    <dgm:cxn modelId="{51B9D63E-8CC6-0546-BE57-B5EF403E5F1C}" type="presParOf" srcId="{CC1A4815-B40A-4E4D-ABB2-D1129ABEE051}" destId="{74B0AC13-2521-5841-B8A3-65AEDF12AF20}" srcOrd="1" destOrd="0" presId="urn:microsoft.com/office/officeart/2005/8/layout/orgChart1"/>
    <dgm:cxn modelId="{6694B707-0D5A-F041-A990-F321EA8F6B58}" type="presParOf" srcId="{74B0AC13-2521-5841-B8A3-65AEDF12AF20}" destId="{EC56B85E-054D-D04B-B532-31BD6050C651}" srcOrd="0" destOrd="0" presId="urn:microsoft.com/office/officeart/2005/8/layout/orgChart1"/>
    <dgm:cxn modelId="{A90BE81F-8CAC-3445-8C8B-539999FDCFAD}" type="presParOf" srcId="{74B0AC13-2521-5841-B8A3-65AEDF12AF20}" destId="{AEF8DFA2-7625-BF4E-94ED-6DFFE835977C}" srcOrd="1" destOrd="0" presId="urn:microsoft.com/office/officeart/2005/8/layout/orgChart1"/>
    <dgm:cxn modelId="{3BCA212B-D133-7742-8021-D02BA7ACFA8F}" type="presParOf" srcId="{AEF8DFA2-7625-BF4E-94ED-6DFFE835977C}" destId="{D1414E70-5C50-EB4F-8FB3-489380BE50F6}" srcOrd="0" destOrd="0" presId="urn:microsoft.com/office/officeart/2005/8/layout/orgChart1"/>
    <dgm:cxn modelId="{B25986A5-E603-8344-9ECB-FAA4BC549A07}" type="presParOf" srcId="{D1414E70-5C50-EB4F-8FB3-489380BE50F6}" destId="{C2837671-78AD-C942-B853-1CDE97A67EC0}" srcOrd="0" destOrd="0" presId="urn:microsoft.com/office/officeart/2005/8/layout/orgChart1"/>
    <dgm:cxn modelId="{6D9F56B4-1960-6B42-8AB2-772AE13565BF}" type="presParOf" srcId="{D1414E70-5C50-EB4F-8FB3-489380BE50F6}" destId="{48A4E741-EFC2-0143-B3CD-87DA1ACAA518}" srcOrd="1" destOrd="0" presId="urn:microsoft.com/office/officeart/2005/8/layout/orgChart1"/>
    <dgm:cxn modelId="{483ABFAE-B1C1-DE46-B3FE-46F37EAD131C}" type="presParOf" srcId="{AEF8DFA2-7625-BF4E-94ED-6DFFE835977C}" destId="{9EAB5381-5565-DB4C-B8C7-A867A5E58E4E}" srcOrd="1" destOrd="0" presId="urn:microsoft.com/office/officeart/2005/8/layout/orgChart1"/>
    <dgm:cxn modelId="{13AE69DD-27C1-C046-818F-2142F3CBCDE0}" type="presParOf" srcId="{9EAB5381-5565-DB4C-B8C7-A867A5E58E4E}" destId="{92285DF8-1979-2E4E-8561-28370801FFE4}" srcOrd="0" destOrd="0" presId="urn:microsoft.com/office/officeart/2005/8/layout/orgChart1"/>
    <dgm:cxn modelId="{A7BAC0A8-07A3-194F-8326-F589763D947E}" type="presParOf" srcId="{9EAB5381-5565-DB4C-B8C7-A867A5E58E4E}" destId="{5F76518D-AF6D-AC43-B554-34BF890CB54F}" srcOrd="1" destOrd="0" presId="urn:microsoft.com/office/officeart/2005/8/layout/orgChart1"/>
    <dgm:cxn modelId="{79F3032A-9BDA-B344-B117-52FE6905FD3A}" type="presParOf" srcId="{5F76518D-AF6D-AC43-B554-34BF890CB54F}" destId="{448A0AD5-76FD-BE40-AF3D-26D795FCD281}" srcOrd="0" destOrd="0" presId="urn:microsoft.com/office/officeart/2005/8/layout/orgChart1"/>
    <dgm:cxn modelId="{A546FCB9-AA70-0B4A-AB46-B58395C48790}" type="presParOf" srcId="{448A0AD5-76FD-BE40-AF3D-26D795FCD281}" destId="{301EB587-A579-374D-AA01-81FAAF1501EB}" srcOrd="0" destOrd="0" presId="urn:microsoft.com/office/officeart/2005/8/layout/orgChart1"/>
    <dgm:cxn modelId="{2A53D1B5-4743-B840-91D7-7FA334E7F361}" type="presParOf" srcId="{448A0AD5-76FD-BE40-AF3D-26D795FCD281}" destId="{868605FA-7CFD-DB4C-B99A-1842CC86BC60}" srcOrd="1" destOrd="0" presId="urn:microsoft.com/office/officeart/2005/8/layout/orgChart1"/>
    <dgm:cxn modelId="{17978C96-EFC4-2F41-BA82-AD0E5E166FF3}" type="presParOf" srcId="{5F76518D-AF6D-AC43-B554-34BF890CB54F}" destId="{638FB16C-75DE-0A41-A038-D22243071C4B}" srcOrd="1" destOrd="0" presId="urn:microsoft.com/office/officeart/2005/8/layout/orgChart1"/>
    <dgm:cxn modelId="{F7123650-6E6D-8F4F-A2FF-209081DBEC50}" type="presParOf" srcId="{638FB16C-75DE-0A41-A038-D22243071C4B}" destId="{422ED50E-F0D1-4E48-BC03-EABCA3AB6FB3}" srcOrd="0" destOrd="0" presId="urn:microsoft.com/office/officeart/2005/8/layout/orgChart1"/>
    <dgm:cxn modelId="{DDC9118F-2328-434B-B1FE-FE6391A04955}" type="presParOf" srcId="{638FB16C-75DE-0A41-A038-D22243071C4B}" destId="{E9DC2275-1C11-F043-91F5-806977073CC0}" srcOrd="1" destOrd="0" presId="urn:microsoft.com/office/officeart/2005/8/layout/orgChart1"/>
    <dgm:cxn modelId="{93EAAF11-6864-3D4E-BC34-48A14DA68A38}" type="presParOf" srcId="{E9DC2275-1C11-F043-91F5-806977073CC0}" destId="{3C40FA6E-37BB-1E46-9684-B2237AD4177B}" srcOrd="0" destOrd="0" presId="urn:microsoft.com/office/officeart/2005/8/layout/orgChart1"/>
    <dgm:cxn modelId="{FA2315BE-4852-6448-9B31-9B7E46A32D44}" type="presParOf" srcId="{3C40FA6E-37BB-1E46-9684-B2237AD4177B}" destId="{FABF3F9A-314E-A84B-A4DC-B2D0BBFEE791}" srcOrd="0" destOrd="0" presId="urn:microsoft.com/office/officeart/2005/8/layout/orgChart1"/>
    <dgm:cxn modelId="{87E06FA2-0FE3-C847-8C47-1317CAB5D988}" type="presParOf" srcId="{3C40FA6E-37BB-1E46-9684-B2237AD4177B}" destId="{47B10895-FDA5-AF42-AFF4-F9500CB1C670}" srcOrd="1" destOrd="0" presId="urn:microsoft.com/office/officeart/2005/8/layout/orgChart1"/>
    <dgm:cxn modelId="{2BD8BE63-F26A-9043-8971-4A7F43F420CB}" type="presParOf" srcId="{E9DC2275-1C11-F043-91F5-806977073CC0}" destId="{BC0FD319-4436-4D40-ADDE-DA13BBC9D431}" srcOrd="1" destOrd="0" presId="urn:microsoft.com/office/officeart/2005/8/layout/orgChart1"/>
    <dgm:cxn modelId="{7161C4E8-5C29-464E-B72D-FB7700179BCA}" type="presParOf" srcId="{E9DC2275-1C11-F043-91F5-806977073CC0}" destId="{1A08E72D-62A6-B749-B289-F3A6DF6E0524}" srcOrd="2" destOrd="0" presId="urn:microsoft.com/office/officeart/2005/8/layout/orgChart1"/>
    <dgm:cxn modelId="{A01C45F4-5366-D449-A507-3DC3B89C83FA}" type="presParOf" srcId="{638FB16C-75DE-0A41-A038-D22243071C4B}" destId="{3FE4296E-55AC-2F43-AC0D-91ED85D29AE2}" srcOrd="2" destOrd="0" presId="urn:microsoft.com/office/officeart/2005/8/layout/orgChart1"/>
    <dgm:cxn modelId="{31DEAB74-EA84-7B4F-B553-93CC802F47ED}" type="presParOf" srcId="{638FB16C-75DE-0A41-A038-D22243071C4B}" destId="{24FA8AD1-68BC-D646-AD9C-3E9B0B50C9C1}" srcOrd="3" destOrd="0" presId="urn:microsoft.com/office/officeart/2005/8/layout/orgChart1"/>
    <dgm:cxn modelId="{11FEC57F-8884-824E-9D9C-9E1FC35C4A12}" type="presParOf" srcId="{24FA8AD1-68BC-D646-AD9C-3E9B0B50C9C1}" destId="{568AB4C4-BA25-C64B-B48B-72256563BDAC}" srcOrd="0" destOrd="0" presId="urn:microsoft.com/office/officeart/2005/8/layout/orgChart1"/>
    <dgm:cxn modelId="{2181DBC9-9581-8E46-8646-7850DEB2F349}" type="presParOf" srcId="{568AB4C4-BA25-C64B-B48B-72256563BDAC}" destId="{9A86C644-0BF3-A140-94DA-29456805380A}" srcOrd="0" destOrd="0" presId="urn:microsoft.com/office/officeart/2005/8/layout/orgChart1"/>
    <dgm:cxn modelId="{39A4A1D0-3DE7-0142-B583-6520028E0829}" type="presParOf" srcId="{568AB4C4-BA25-C64B-B48B-72256563BDAC}" destId="{EA1DE5B1-6806-274B-9EA0-8788CF0DB7A0}" srcOrd="1" destOrd="0" presId="urn:microsoft.com/office/officeart/2005/8/layout/orgChart1"/>
    <dgm:cxn modelId="{71AB009F-A69F-C244-9675-AA767CEAD701}" type="presParOf" srcId="{24FA8AD1-68BC-D646-AD9C-3E9B0B50C9C1}" destId="{F95D626B-32C5-2445-A205-581FB99D1880}" srcOrd="1" destOrd="0" presId="urn:microsoft.com/office/officeart/2005/8/layout/orgChart1"/>
    <dgm:cxn modelId="{F005F2E1-8700-084B-825B-0B541FDD2EDD}" type="presParOf" srcId="{24FA8AD1-68BC-D646-AD9C-3E9B0B50C9C1}" destId="{A420A096-8246-8649-9886-2FECE2C78D2D}" srcOrd="2" destOrd="0" presId="urn:microsoft.com/office/officeart/2005/8/layout/orgChart1"/>
    <dgm:cxn modelId="{D33ED5A4-F26C-EA42-B14D-9252D4066793}" type="presParOf" srcId="{638FB16C-75DE-0A41-A038-D22243071C4B}" destId="{F79A364D-9E6A-8E45-B138-B24E785448BC}" srcOrd="4" destOrd="0" presId="urn:microsoft.com/office/officeart/2005/8/layout/orgChart1"/>
    <dgm:cxn modelId="{F11CCA74-557F-2B4C-8179-84AE95A89DE8}" type="presParOf" srcId="{638FB16C-75DE-0A41-A038-D22243071C4B}" destId="{88B584EB-1881-3F49-8CF4-8E1B8FB9E3C6}" srcOrd="5" destOrd="0" presId="urn:microsoft.com/office/officeart/2005/8/layout/orgChart1"/>
    <dgm:cxn modelId="{26629EC3-F13C-4548-B723-ECB6F6592E18}" type="presParOf" srcId="{88B584EB-1881-3F49-8CF4-8E1B8FB9E3C6}" destId="{265F4AEF-28D9-F344-B542-F96544988CFB}" srcOrd="0" destOrd="0" presId="urn:microsoft.com/office/officeart/2005/8/layout/orgChart1"/>
    <dgm:cxn modelId="{99165452-7A23-AD4C-85BE-48A166CFD709}" type="presParOf" srcId="{265F4AEF-28D9-F344-B542-F96544988CFB}" destId="{FE1B07EA-22A8-BE40-A867-2AC7E0EF5095}" srcOrd="0" destOrd="0" presId="urn:microsoft.com/office/officeart/2005/8/layout/orgChart1"/>
    <dgm:cxn modelId="{002633F5-13D4-8046-A4BF-40E4941207EA}" type="presParOf" srcId="{265F4AEF-28D9-F344-B542-F96544988CFB}" destId="{49F528A6-AFCE-224B-88A3-2341A9EFB814}" srcOrd="1" destOrd="0" presId="urn:microsoft.com/office/officeart/2005/8/layout/orgChart1"/>
    <dgm:cxn modelId="{DE2B4175-D679-9042-859C-714C439C1529}" type="presParOf" srcId="{88B584EB-1881-3F49-8CF4-8E1B8FB9E3C6}" destId="{405CF7CE-8253-D649-9316-991C52A387DD}" srcOrd="1" destOrd="0" presId="urn:microsoft.com/office/officeart/2005/8/layout/orgChart1"/>
    <dgm:cxn modelId="{85440FF1-F84C-9C45-8983-C7E94DAD47D2}" type="presParOf" srcId="{88B584EB-1881-3F49-8CF4-8E1B8FB9E3C6}" destId="{15B858E8-4F78-7D4D-B7CA-69FBBCF0B15C}" srcOrd="2" destOrd="0" presId="urn:microsoft.com/office/officeart/2005/8/layout/orgChart1"/>
    <dgm:cxn modelId="{C25191C9-C344-554E-A4B4-43B5656DFD99}" type="presParOf" srcId="{638FB16C-75DE-0A41-A038-D22243071C4B}" destId="{96F3A847-6DC5-3647-BB17-6E9C49438D92}" srcOrd="6" destOrd="0" presId="urn:microsoft.com/office/officeart/2005/8/layout/orgChart1"/>
    <dgm:cxn modelId="{1F4633EE-EBD3-BE43-A630-52ED3479CB3B}" type="presParOf" srcId="{638FB16C-75DE-0A41-A038-D22243071C4B}" destId="{E9C0536F-1B4A-5746-9491-5D325800323E}" srcOrd="7" destOrd="0" presId="urn:microsoft.com/office/officeart/2005/8/layout/orgChart1"/>
    <dgm:cxn modelId="{69722142-6B21-E04F-BEC9-0965EDA7DE73}" type="presParOf" srcId="{E9C0536F-1B4A-5746-9491-5D325800323E}" destId="{1A75A7E9-F154-3F47-8D7E-9EB4E5588FDC}" srcOrd="0" destOrd="0" presId="urn:microsoft.com/office/officeart/2005/8/layout/orgChart1"/>
    <dgm:cxn modelId="{4C516E95-A381-CC46-A4D6-12B38C49F31A}" type="presParOf" srcId="{1A75A7E9-F154-3F47-8D7E-9EB4E5588FDC}" destId="{802C2568-A637-D74C-BFCF-F784DDF4AD90}" srcOrd="0" destOrd="0" presId="urn:microsoft.com/office/officeart/2005/8/layout/orgChart1"/>
    <dgm:cxn modelId="{79109712-A0E2-0340-BFDE-AFA97455B576}" type="presParOf" srcId="{1A75A7E9-F154-3F47-8D7E-9EB4E5588FDC}" destId="{9A6D4CB1-DD01-EA47-8A1F-758164648C8B}" srcOrd="1" destOrd="0" presId="urn:microsoft.com/office/officeart/2005/8/layout/orgChart1"/>
    <dgm:cxn modelId="{5D40DB8A-D843-F64F-B53C-6B6C7553491C}" type="presParOf" srcId="{E9C0536F-1B4A-5746-9491-5D325800323E}" destId="{EFE3E219-8AE6-754D-878F-36DF23399B3B}" srcOrd="1" destOrd="0" presId="urn:microsoft.com/office/officeart/2005/8/layout/orgChart1"/>
    <dgm:cxn modelId="{619F3132-1736-B146-90DA-D36A208BCB09}" type="presParOf" srcId="{E9C0536F-1B4A-5746-9491-5D325800323E}" destId="{917437C4-5828-314C-82AB-3C35BB0A41B2}" srcOrd="2" destOrd="0" presId="urn:microsoft.com/office/officeart/2005/8/layout/orgChart1"/>
    <dgm:cxn modelId="{C4BA98B8-8EA3-5740-82FC-B8AF0F1537FA}" type="presParOf" srcId="{5F76518D-AF6D-AC43-B554-34BF890CB54F}" destId="{699ECC31-7CB9-504F-A785-EF5C79B07226}" srcOrd="2" destOrd="0" presId="urn:microsoft.com/office/officeart/2005/8/layout/orgChart1"/>
    <dgm:cxn modelId="{24F0E7C9-F299-184D-8906-4407B4C9C9DF}" type="presParOf" srcId="{AEF8DFA2-7625-BF4E-94ED-6DFFE835977C}" destId="{85D20A34-CC97-964B-AECA-EB01C5FB88F6}" srcOrd="2" destOrd="0" presId="urn:microsoft.com/office/officeart/2005/8/layout/orgChart1"/>
    <dgm:cxn modelId="{FE218828-A5E6-0648-B392-0F40C6153A30}" type="presParOf" srcId="{CC1A4815-B40A-4E4D-ABB2-D1129ABEE051}" destId="{FB0D422F-687A-7740-B67A-9A48405E0450}" srcOrd="2" destOrd="0" presId="urn:microsoft.com/office/officeart/2005/8/layout/orgChart1"/>
    <dgm:cxn modelId="{F515E604-3E18-B643-906F-4EF9E85915E8}" type="presParOf" srcId="{5DD39CAA-5342-7843-9064-D16456DF3111}" destId="{21EB3207-68F3-9446-B06B-F1CF39CBEAE9}" srcOrd="2" destOrd="0" presId="urn:microsoft.com/office/officeart/2005/8/layout/orgChart1"/>
    <dgm:cxn modelId="{9B43F33D-F245-F84A-9B61-CD46F56FCF69}" type="presParOf" srcId="{33ECC819-82F4-A849-9B75-5BCD70A4AEF2}" destId="{21A2D22C-64DC-634B-BF2C-D879487730F6}" srcOrd="2" destOrd="0" presId="urn:microsoft.com/office/officeart/2005/8/layout/orgChart1"/>
    <dgm:cxn modelId="{81E7276B-3C2B-CE4B-A888-068597E43983}" type="presParOf" srcId="{33ECC819-82F4-A849-9B75-5BCD70A4AEF2}" destId="{F3134451-ED06-0C47-9C4B-5B3145CDF692}" srcOrd="3" destOrd="0" presId="urn:microsoft.com/office/officeart/2005/8/layout/orgChart1"/>
    <dgm:cxn modelId="{FD3D4744-AC04-1A42-B934-AA9B2D437D92}" type="presParOf" srcId="{F3134451-ED06-0C47-9C4B-5B3145CDF692}" destId="{594B00DE-8BF7-3D4B-B050-3D9E01A7478C}" srcOrd="0" destOrd="0" presId="urn:microsoft.com/office/officeart/2005/8/layout/orgChart1"/>
    <dgm:cxn modelId="{C7FBD28B-A43B-424D-9439-017B47CBEDF0}" type="presParOf" srcId="{594B00DE-8BF7-3D4B-B050-3D9E01A7478C}" destId="{58BFADFB-0577-EA45-AF9E-D8411C72D6F9}" srcOrd="0" destOrd="0" presId="urn:microsoft.com/office/officeart/2005/8/layout/orgChart1"/>
    <dgm:cxn modelId="{7ADF64C8-BFFD-F84C-ADAD-896A0EF006DA}" type="presParOf" srcId="{594B00DE-8BF7-3D4B-B050-3D9E01A7478C}" destId="{7C584487-E37F-8F40-83A2-49F4664F90E9}" srcOrd="1" destOrd="0" presId="urn:microsoft.com/office/officeart/2005/8/layout/orgChart1"/>
    <dgm:cxn modelId="{C47241DA-2374-0F4F-A96D-DDB862A710D0}" type="presParOf" srcId="{F3134451-ED06-0C47-9C4B-5B3145CDF692}" destId="{4EA754D7-B0E1-1B40-91F3-D040788C4902}" srcOrd="1" destOrd="0" presId="urn:microsoft.com/office/officeart/2005/8/layout/orgChart1"/>
    <dgm:cxn modelId="{F4A6C2AA-20EF-AA43-BA6F-4EBAEFE756CB}" type="presParOf" srcId="{4EA754D7-B0E1-1B40-91F3-D040788C4902}" destId="{0CC2DBA5-C4D8-DB4A-9F48-9EE92A310FAC}" srcOrd="0" destOrd="0" presId="urn:microsoft.com/office/officeart/2005/8/layout/orgChart1"/>
    <dgm:cxn modelId="{2573563A-A921-1B46-861C-8B7DA4E8D869}" type="presParOf" srcId="{4EA754D7-B0E1-1B40-91F3-D040788C4902}" destId="{A287FAAB-F9BC-A44C-80A1-C12137C7DD8C}" srcOrd="1" destOrd="0" presId="urn:microsoft.com/office/officeart/2005/8/layout/orgChart1"/>
    <dgm:cxn modelId="{843FEA91-7D15-7049-AB8B-5BFF2ABE7916}" type="presParOf" srcId="{A287FAAB-F9BC-A44C-80A1-C12137C7DD8C}" destId="{969F1B68-3A28-3140-AAD0-4B1A5160C192}" srcOrd="0" destOrd="0" presId="urn:microsoft.com/office/officeart/2005/8/layout/orgChart1"/>
    <dgm:cxn modelId="{AEE44664-0923-8245-828D-5C8003FC02A2}" type="presParOf" srcId="{969F1B68-3A28-3140-AAD0-4B1A5160C192}" destId="{2E3BE28A-C142-FA49-A75F-872015532981}" srcOrd="0" destOrd="0" presId="urn:microsoft.com/office/officeart/2005/8/layout/orgChart1"/>
    <dgm:cxn modelId="{AFF36ECD-E28F-9949-BAA4-FE6AD9243B81}" type="presParOf" srcId="{969F1B68-3A28-3140-AAD0-4B1A5160C192}" destId="{FC081D84-3FA5-894A-9371-A95323F3BB09}" srcOrd="1" destOrd="0" presId="urn:microsoft.com/office/officeart/2005/8/layout/orgChart1"/>
    <dgm:cxn modelId="{C4E34391-C325-9A48-9F81-B8F7B4915091}" type="presParOf" srcId="{A287FAAB-F9BC-A44C-80A1-C12137C7DD8C}" destId="{D9030BE3-0139-BB44-8CCB-6108A8E094F1}" srcOrd="1" destOrd="0" presId="urn:microsoft.com/office/officeart/2005/8/layout/orgChart1"/>
    <dgm:cxn modelId="{DA557699-8311-4B44-8EFA-B9EECF8075F1}" type="presParOf" srcId="{A287FAAB-F9BC-A44C-80A1-C12137C7DD8C}" destId="{407EF4C8-E24F-904F-9F11-1E363DCC907C}" srcOrd="2" destOrd="0" presId="urn:microsoft.com/office/officeart/2005/8/layout/orgChart1"/>
    <dgm:cxn modelId="{5C75963E-B413-A242-BA02-E5C467C4EB8F}" type="presParOf" srcId="{4EA754D7-B0E1-1B40-91F3-D040788C4902}" destId="{A58B4526-37CA-2748-A6E1-E4948734F3FE}" srcOrd="2" destOrd="0" presId="urn:microsoft.com/office/officeart/2005/8/layout/orgChart1"/>
    <dgm:cxn modelId="{E1EF6FC8-9E64-3A4D-A45E-1592B9415725}" type="presParOf" srcId="{4EA754D7-B0E1-1B40-91F3-D040788C4902}" destId="{0F7CB76E-1EDD-1D4B-B2A4-E9F3E5522048}" srcOrd="3" destOrd="0" presId="urn:microsoft.com/office/officeart/2005/8/layout/orgChart1"/>
    <dgm:cxn modelId="{749E3B36-464A-624F-92F3-26539E4B2DC1}" type="presParOf" srcId="{0F7CB76E-1EDD-1D4B-B2A4-E9F3E5522048}" destId="{D41694B6-3FF0-1745-95BD-063E38A7F4C0}" srcOrd="0" destOrd="0" presId="urn:microsoft.com/office/officeart/2005/8/layout/orgChart1"/>
    <dgm:cxn modelId="{A5E25290-E52F-664D-A041-AE9A9492E828}" type="presParOf" srcId="{D41694B6-3FF0-1745-95BD-063E38A7F4C0}" destId="{BEC42FDC-D400-6F4F-BEE7-9A054F9408AA}" srcOrd="0" destOrd="0" presId="urn:microsoft.com/office/officeart/2005/8/layout/orgChart1"/>
    <dgm:cxn modelId="{2F842634-B93E-EF47-ADD2-1580092B76C7}" type="presParOf" srcId="{D41694B6-3FF0-1745-95BD-063E38A7F4C0}" destId="{309DFA15-0856-DA4A-AF01-531EE4B28F3A}" srcOrd="1" destOrd="0" presId="urn:microsoft.com/office/officeart/2005/8/layout/orgChart1"/>
    <dgm:cxn modelId="{5EFBFCA2-B72D-2140-8088-FC66FF412C23}" type="presParOf" srcId="{0F7CB76E-1EDD-1D4B-B2A4-E9F3E5522048}" destId="{807074C1-6260-5340-A318-9C16B7C5244B}" srcOrd="1" destOrd="0" presId="urn:microsoft.com/office/officeart/2005/8/layout/orgChart1"/>
    <dgm:cxn modelId="{27D17BF8-F635-9540-990E-D106283F7EAB}" type="presParOf" srcId="{0F7CB76E-1EDD-1D4B-B2A4-E9F3E5522048}" destId="{DF62E18F-DEE3-CF4A-A699-30001E44DE7E}" srcOrd="2" destOrd="0" presId="urn:microsoft.com/office/officeart/2005/8/layout/orgChart1"/>
    <dgm:cxn modelId="{4C50AD72-9862-A94C-93CE-2746A9D45699}" type="presParOf" srcId="{F3134451-ED06-0C47-9C4B-5B3145CDF692}" destId="{B1FD0C5F-CB4D-3F41-8B2A-D8288FFDE41D}" srcOrd="2" destOrd="0" presId="urn:microsoft.com/office/officeart/2005/8/layout/orgChart1"/>
    <dgm:cxn modelId="{A86F7B9A-D6C3-9743-B448-6BF7D5142768}" type="presParOf" srcId="{33ECC819-82F4-A849-9B75-5BCD70A4AEF2}" destId="{9C7AEFC3-C536-0D44-B076-D9739AB0D575}" srcOrd="4" destOrd="0" presId="urn:microsoft.com/office/officeart/2005/8/layout/orgChart1"/>
    <dgm:cxn modelId="{8F803B19-6882-8244-BB8A-72922235DC05}" type="presParOf" srcId="{33ECC819-82F4-A849-9B75-5BCD70A4AEF2}" destId="{A0A13340-237D-1D4A-B83D-F1A493168D2A}" srcOrd="5" destOrd="0" presId="urn:microsoft.com/office/officeart/2005/8/layout/orgChart1"/>
    <dgm:cxn modelId="{EC0D55BA-D0A9-8144-9A41-B96199784AC2}" type="presParOf" srcId="{A0A13340-237D-1D4A-B83D-F1A493168D2A}" destId="{7DDAB516-38AD-E446-9BC6-CA9AB3742801}" srcOrd="0" destOrd="0" presId="urn:microsoft.com/office/officeart/2005/8/layout/orgChart1"/>
    <dgm:cxn modelId="{35C3A943-E277-1645-9884-C2D3EB7910C9}" type="presParOf" srcId="{7DDAB516-38AD-E446-9BC6-CA9AB3742801}" destId="{A4BCB712-78F0-BB45-BB75-66110B8E3241}" srcOrd="0" destOrd="0" presId="urn:microsoft.com/office/officeart/2005/8/layout/orgChart1"/>
    <dgm:cxn modelId="{8602198B-1E11-4B4F-80AE-EF43E619F97E}" type="presParOf" srcId="{7DDAB516-38AD-E446-9BC6-CA9AB3742801}" destId="{A5C7C432-F59F-7A47-931D-0B6565F6EAD5}" srcOrd="1" destOrd="0" presId="urn:microsoft.com/office/officeart/2005/8/layout/orgChart1"/>
    <dgm:cxn modelId="{664C3DFA-6B77-3B48-9DA2-8CE61DC39DEB}" type="presParOf" srcId="{A0A13340-237D-1D4A-B83D-F1A493168D2A}" destId="{B10B2E57-DB7D-9A45-A6A9-D0EB3575EFA0}" srcOrd="1" destOrd="0" presId="urn:microsoft.com/office/officeart/2005/8/layout/orgChart1"/>
    <dgm:cxn modelId="{34386746-7517-8045-AD7C-1AAF74509D54}" type="presParOf" srcId="{B10B2E57-DB7D-9A45-A6A9-D0EB3575EFA0}" destId="{F7111C08-D90B-D747-BC49-018D59EB5573}" srcOrd="0" destOrd="0" presId="urn:microsoft.com/office/officeart/2005/8/layout/orgChart1"/>
    <dgm:cxn modelId="{7749C53A-DAD3-4549-AF35-1E2F39B7C3EC}" type="presParOf" srcId="{B10B2E57-DB7D-9A45-A6A9-D0EB3575EFA0}" destId="{8756167D-2408-6C43-B0C2-E784C3388E99}" srcOrd="1" destOrd="0" presId="urn:microsoft.com/office/officeart/2005/8/layout/orgChart1"/>
    <dgm:cxn modelId="{B4455E75-7225-AD48-AB7D-9505278B79EF}" type="presParOf" srcId="{8756167D-2408-6C43-B0C2-E784C3388E99}" destId="{88704481-C27E-3149-AB40-8FC19157C5C0}" srcOrd="0" destOrd="0" presId="urn:microsoft.com/office/officeart/2005/8/layout/orgChart1"/>
    <dgm:cxn modelId="{F88CBE38-3A01-0648-986D-DD8A00FF6F25}" type="presParOf" srcId="{88704481-C27E-3149-AB40-8FC19157C5C0}" destId="{EF62695B-6367-864C-9D3B-EDAEF091A1C4}" srcOrd="0" destOrd="0" presId="urn:microsoft.com/office/officeart/2005/8/layout/orgChart1"/>
    <dgm:cxn modelId="{D4778EA9-8DED-F34E-9167-10D0CB380581}" type="presParOf" srcId="{88704481-C27E-3149-AB40-8FC19157C5C0}" destId="{B8535E80-23EC-4547-B028-85DB2705C36B}" srcOrd="1" destOrd="0" presId="urn:microsoft.com/office/officeart/2005/8/layout/orgChart1"/>
    <dgm:cxn modelId="{0588FBB7-8094-1441-8353-173BEDDEEA14}" type="presParOf" srcId="{8756167D-2408-6C43-B0C2-E784C3388E99}" destId="{71D10110-F42C-BD46-86C8-12C089748C36}" srcOrd="1" destOrd="0" presId="urn:microsoft.com/office/officeart/2005/8/layout/orgChart1"/>
    <dgm:cxn modelId="{0BA43E14-4F19-5442-94D5-611F5027CAE9}" type="presParOf" srcId="{71D10110-F42C-BD46-86C8-12C089748C36}" destId="{8F034B8C-9B5E-C344-AE64-499987602B22}" srcOrd="0" destOrd="0" presId="urn:microsoft.com/office/officeart/2005/8/layout/orgChart1"/>
    <dgm:cxn modelId="{2F5E10A2-CC3C-A340-8AB9-5BC0619C3B1A}" type="presParOf" srcId="{71D10110-F42C-BD46-86C8-12C089748C36}" destId="{B2EE7822-AE84-504D-95AA-44BFDCE3C587}" srcOrd="1" destOrd="0" presId="urn:microsoft.com/office/officeart/2005/8/layout/orgChart1"/>
    <dgm:cxn modelId="{AC140DFF-E777-7E42-A57E-A7E38E95CD5E}" type="presParOf" srcId="{B2EE7822-AE84-504D-95AA-44BFDCE3C587}" destId="{E0577FB6-7A07-DF42-BA72-52797F253B9D}" srcOrd="0" destOrd="0" presId="urn:microsoft.com/office/officeart/2005/8/layout/orgChart1"/>
    <dgm:cxn modelId="{6FD173A6-2492-434F-8B86-39FB14697BBD}" type="presParOf" srcId="{E0577FB6-7A07-DF42-BA72-52797F253B9D}" destId="{EEC4BC4F-4A5B-5341-A18E-F1BA49C4B024}" srcOrd="0" destOrd="0" presId="urn:microsoft.com/office/officeart/2005/8/layout/orgChart1"/>
    <dgm:cxn modelId="{3D71CEC7-CAFB-904B-87EF-682DF8AB2D4E}" type="presParOf" srcId="{E0577FB6-7A07-DF42-BA72-52797F253B9D}" destId="{B54C9392-29C1-CC4A-A1F8-CAB7E55643D3}" srcOrd="1" destOrd="0" presId="urn:microsoft.com/office/officeart/2005/8/layout/orgChart1"/>
    <dgm:cxn modelId="{80413346-7E64-C441-93D1-A1A4FF3D3D71}" type="presParOf" srcId="{B2EE7822-AE84-504D-95AA-44BFDCE3C587}" destId="{908C9F20-B45C-5443-B248-9A51E7A72F3C}" srcOrd="1" destOrd="0" presId="urn:microsoft.com/office/officeart/2005/8/layout/orgChart1"/>
    <dgm:cxn modelId="{EB082645-76EA-6C45-8FF7-878D1DDF2C65}" type="presParOf" srcId="{B2EE7822-AE84-504D-95AA-44BFDCE3C587}" destId="{554143A9-AC8F-D848-95D3-3F6044B973EE}" srcOrd="2" destOrd="0" presId="urn:microsoft.com/office/officeart/2005/8/layout/orgChart1"/>
    <dgm:cxn modelId="{E0AC352A-4F5D-8C42-A8E7-F0AA071FB9D7}" type="presParOf" srcId="{8756167D-2408-6C43-B0C2-E784C3388E99}" destId="{8B56BED8-3CAB-C540-A63A-BD8C0BD0164E}" srcOrd="2" destOrd="0" presId="urn:microsoft.com/office/officeart/2005/8/layout/orgChart1"/>
    <dgm:cxn modelId="{188FF705-7A08-714D-831C-51C6940EEBB9}" type="presParOf" srcId="{B10B2E57-DB7D-9A45-A6A9-D0EB3575EFA0}" destId="{3C6AC308-9B3C-C548-9C76-AA283C08C2D5}" srcOrd="2" destOrd="0" presId="urn:microsoft.com/office/officeart/2005/8/layout/orgChart1"/>
    <dgm:cxn modelId="{F2042891-B3E3-6C4E-8DFB-0859A68C62B7}" type="presParOf" srcId="{B10B2E57-DB7D-9A45-A6A9-D0EB3575EFA0}" destId="{6A20A049-F47E-084B-833A-F961ADE6D0E2}" srcOrd="3" destOrd="0" presId="urn:microsoft.com/office/officeart/2005/8/layout/orgChart1"/>
    <dgm:cxn modelId="{44E1569B-4D9A-9B4A-9FC7-906BDD405833}" type="presParOf" srcId="{6A20A049-F47E-084B-833A-F961ADE6D0E2}" destId="{D485DC16-DE34-A845-9FAA-AF07C1C2EED2}" srcOrd="0" destOrd="0" presId="urn:microsoft.com/office/officeart/2005/8/layout/orgChart1"/>
    <dgm:cxn modelId="{CF55BC62-4F95-5247-933D-3DFFEECDEBCA}" type="presParOf" srcId="{D485DC16-DE34-A845-9FAA-AF07C1C2EED2}" destId="{8BFD9E0B-52E7-3F4F-B79E-9302D9264D45}" srcOrd="0" destOrd="0" presId="urn:microsoft.com/office/officeart/2005/8/layout/orgChart1"/>
    <dgm:cxn modelId="{7E004755-11F0-9940-BF20-A779D18DD72B}" type="presParOf" srcId="{D485DC16-DE34-A845-9FAA-AF07C1C2EED2}" destId="{3C7B3C2B-D43C-C04A-A8F2-DC8E8F496401}" srcOrd="1" destOrd="0" presId="urn:microsoft.com/office/officeart/2005/8/layout/orgChart1"/>
    <dgm:cxn modelId="{CD2ED98A-2A23-2B48-AFDD-4C31A7E47F8B}" type="presParOf" srcId="{6A20A049-F47E-084B-833A-F961ADE6D0E2}" destId="{A0372BF9-88E9-664B-B218-41308F18293A}" srcOrd="1" destOrd="0" presId="urn:microsoft.com/office/officeart/2005/8/layout/orgChart1"/>
    <dgm:cxn modelId="{AABBA6DC-C00C-5249-8538-127A80EB1CB8}" type="presParOf" srcId="{A0372BF9-88E9-664B-B218-41308F18293A}" destId="{D00576D5-36B4-BB49-A244-12CAC97EFBDF}" srcOrd="0" destOrd="0" presId="urn:microsoft.com/office/officeart/2005/8/layout/orgChart1"/>
    <dgm:cxn modelId="{FA69241E-D325-E540-97F0-90C1F2B88988}" type="presParOf" srcId="{A0372BF9-88E9-664B-B218-41308F18293A}" destId="{19A15300-176F-4D45-9378-40A4D110192A}" srcOrd="1" destOrd="0" presId="urn:microsoft.com/office/officeart/2005/8/layout/orgChart1"/>
    <dgm:cxn modelId="{2A2A3E90-7230-7149-9AB6-4D9191D73BA9}" type="presParOf" srcId="{19A15300-176F-4D45-9378-40A4D110192A}" destId="{8DBC1E86-ABFD-8D48-A196-C86B14E2D698}" srcOrd="0" destOrd="0" presId="urn:microsoft.com/office/officeart/2005/8/layout/orgChart1"/>
    <dgm:cxn modelId="{E35CB929-8048-9D42-816F-5A4DB3D4BE0A}" type="presParOf" srcId="{8DBC1E86-ABFD-8D48-A196-C86B14E2D698}" destId="{EC320D21-33E6-0649-ABF7-3831DAAD82B0}" srcOrd="0" destOrd="0" presId="urn:microsoft.com/office/officeart/2005/8/layout/orgChart1"/>
    <dgm:cxn modelId="{4C4C7061-FF73-8D49-992F-B50AB0D55363}" type="presParOf" srcId="{8DBC1E86-ABFD-8D48-A196-C86B14E2D698}" destId="{8BA6F296-614D-5446-8BB1-26B7EB5CA2AE}" srcOrd="1" destOrd="0" presId="urn:microsoft.com/office/officeart/2005/8/layout/orgChart1"/>
    <dgm:cxn modelId="{DA71A168-ED64-004B-AE72-3B7F0B7B90DE}" type="presParOf" srcId="{19A15300-176F-4D45-9378-40A4D110192A}" destId="{A0E89737-F0EA-0E48-AEEC-7D5D51090F3C}" srcOrd="1" destOrd="0" presId="urn:microsoft.com/office/officeart/2005/8/layout/orgChart1"/>
    <dgm:cxn modelId="{CC411043-7617-484B-9776-79DC96070CD8}" type="presParOf" srcId="{19A15300-176F-4D45-9378-40A4D110192A}" destId="{0FB01013-8480-F449-B82C-197C24266225}" srcOrd="2" destOrd="0" presId="urn:microsoft.com/office/officeart/2005/8/layout/orgChart1"/>
    <dgm:cxn modelId="{6CFE6826-79DD-F449-8E7C-9B1B805FDD5A}" type="presParOf" srcId="{A0372BF9-88E9-664B-B218-41308F18293A}" destId="{8DA024C9-F139-0F4A-B63E-85A0149EEBB1}" srcOrd="2" destOrd="0" presId="urn:microsoft.com/office/officeart/2005/8/layout/orgChart1"/>
    <dgm:cxn modelId="{04D24B91-3602-6F4E-87B7-37011F4E267F}" type="presParOf" srcId="{A0372BF9-88E9-664B-B218-41308F18293A}" destId="{D002D7E3-D5BC-754E-87E3-5C18AA04AA36}" srcOrd="3" destOrd="0" presId="urn:microsoft.com/office/officeart/2005/8/layout/orgChart1"/>
    <dgm:cxn modelId="{AB876E2F-4C82-DF4F-AEB9-2D5198924BDB}" type="presParOf" srcId="{D002D7E3-D5BC-754E-87E3-5C18AA04AA36}" destId="{F78FACEF-4835-324F-A2F6-87FDC4C80357}" srcOrd="0" destOrd="0" presId="urn:microsoft.com/office/officeart/2005/8/layout/orgChart1"/>
    <dgm:cxn modelId="{E6314D15-1F70-3248-AD60-D4085C54311C}" type="presParOf" srcId="{F78FACEF-4835-324F-A2F6-87FDC4C80357}" destId="{315F799B-3986-6840-8E6B-5112D5416602}" srcOrd="0" destOrd="0" presId="urn:microsoft.com/office/officeart/2005/8/layout/orgChart1"/>
    <dgm:cxn modelId="{6A2883AC-4201-6B44-B110-70218B4EED90}" type="presParOf" srcId="{F78FACEF-4835-324F-A2F6-87FDC4C80357}" destId="{10F5309A-DC54-0441-A229-4D074CD9B1A2}" srcOrd="1" destOrd="0" presId="urn:microsoft.com/office/officeart/2005/8/layout/orgChart1"/>
    <dgm:cxn modelId="{3E746D06-1595-9E4A-907B-F9DE5AC0C0D1}" type="presParOf" srcId="{D002D7E3-D5BC-754E-87E3-5C18AA04AA36}" destId="{64E4F953-AED7-044A-88E4-69C6E8F07F6A}" srcOrd="1" destOrd="0" presId="urn:microsoft.com/office/officeart/2005/8/layout/orgChart1"/>
    <dgm:cxn modelId="{F95BBD69-17AA-E14B-B3F0-E72C9EA30266}" type="presParOf" srcId="{D002D7E3-D5BC-754E-87E3-5C18AA04AA36}" destId="{8951487F-E6AD-444D-B0F3-264D623E7F21}" srcOrd="2" destOrd="0" presId="urn:microsoft.com/office/officeart/2005/8/layout/orgChart1"/>
    <dgm:cxn modelId="{9E43D2C1-2AD8-7F4E-BD88-C398F4EC6FBF}" type="presParOf" srcId="{A0372BF9-88E9-664B-B218-41308F18293A}" destId="{98F64776-2040-B54C-B764-65526C33A8A8}" srcOrd="4" destOrd="0" presId="urn:microsoft.com/office/officeart/2005/8/layout/orgChart1"/>
    <dgm:cxn modelId="{07AE9662-4314-8740-A3E1-2CBD2D3A33B9}" type="presParOf" srcId="{A0372BF9-88E9-664B-B218-41308F18293A}" destId="{229A6249-325D-0D45-B604-3DFBFBF6C72B}" srcOrd="5" destOrd="0" presId="urn:microsoft.com/office/officeart/2005/8/layout/orgChart1"/>
    <dgm:cxn modelId="{9983E720-D03E-134E-91E1-00B1A98FD1B6}" type="presParOf" srcId="{229A6249-325D-0D45-B604-3DFBFBF6C72B}" destId="{2C990E14-8056-A040-AAB3-35CD7D3E4520}" srcOrd="0" destOrd="0" presId="urn:microsoft.com/office/officeart/2005/8/layout/orgChart1"/>
    <dgm:cxn modelId="{B368B34C-BB51-984F-955E-339B2855045C}" type="presParOf" srcId="{2C990E14-8056-A040-AAB3-35CD7D3E4520}" destId="{ED929E69-327E-8A45-A031-A309C4623D36}" srcOrd="0" destOrd="0" presId="urn:microsoft.com/office/officeart/2005/8/layout/orgChart1"/>
    <dgm:cxn modelId="{6D645003-60FF-4945-8098-BA9379A0155D}" type="presParOf" srcId="{2C990E14-8056-A040-AAB3-35CD7D3E4520}" destId="{C826059D-B726-0948-8365-4D9E3C494479}" srcOrd="1" destOrd="0" presId="urn:microsoft.com/office/officeart/2005/8/layout/orgChart1"/>
    <dgm:cxn modelId="{A6F85629-D035-2448-A43A-2C9890B4323F}" type="presParOf" srcId="{229A6249-325D-0D45-B604-3DFBFBF6C72B}" destId="{2BC551B8-C959-354B-A924-A3FE0455DD51}" srcOrd="1" destOrd="0" presId="urn:microsoft.com/office/officeart/2005/8/layout/orgChart1"/>
    <dgm:cxn modelId="{58AA3BEE-B792-AC49-8D3A-403AE9210365}" type="presParOf" srcId="{229A6249-325D-0D45-B604-3DFBFBF6C72B}" destId="{64757EF4-2F1F-5D4D-8E41-15528D7CE917}" srcOrd="2" destOrd="0" presId="urn:microsoft.com/office/officeart/2005/8/layout/orgChart1"/>
    <dgm:cxn modelId="{B44597B7-DE72-8447-9A02-8B5BD28E3203}" type="presParOf" srcId="{6A20A049-F47E-084B-833A-F961ADE6D0E2}" destId="{75BB5FAB-BB05-AA45-AB59-24149265719B}" srcOrd="2" destOrd="0" presId="urn:microsoft.com/office/officeart/2005/8/layout/orgChart1"/>
    <dgm:cxn modelId="{01A9ACC4-B9F9-F342-94D7-F6867959A2A9}" type="presParOf" srcId="{A0A13340-237D-1D4A-B83D-F1A493168D2A}" destId="{5A1CA7AA-BF19-DD42-966B-AD1AE25E0406}" srcOrd="2" destOrd="0" presId="urn:microsoft.com/office/officeart/2005/8/layout/orgChart1"/>
    <dgm:cxn modelId="{475228B6-DF26-4A47-9A8B-D39210DF6B71}" type="presParOf" srcId="{33ECC819-82F4-A849-9B75-5BCD70A4AEF2}" destId="{78081405-F99A-BA41-9FCE-3DE9C4F113B6}" srcOrd="6" destOrd="0" presId="urn:microsoft.com/office/officeart/2005/8/layout/orgChart1"/>
    <dgm:cxn modelId="{4F8B5F3B-58DD-1B40-92AF-7F7FBD3C011A}" type="presParOf" srcId="{33ECC819-82F4-A849-9B75-5BCD70A4AEF2}" destId="{53FCFD64-8B47-0442-B5ED-D79572D5D26E}" srcOrd="7" destOrd="0" presId="urn:microsoft.com/office/officeart/2005/8/layout/orgChart1"/>
    <dgm:cxn modelId="{DE03B2B1-392D-BA43-9217-FC89B0EB6DA9}" type="presParOf" srcId="{53FCFD64-8B47-0442-B5ED-D79572D5D26E}" destId="{B3CCD31E-0C47-B74F-9A62-77896E93784D}" srcOrd="0" destOrd="0" presId="urn:microsoft.com/office/officeart/2005/8/layout/orgChart1"/>
    <dgm:cxn modelId="{7ADC8B02-80FD-3C48-A9E6-746496292E40}" type="presParOf" srcId="{B3CCD31E-0C47-B74F-9A62-77896E93784D}" destId="{824A7095-51AC-BF4B-A424-D0B5C8773FF2}" srcOrd="0" destOrd="0" presId="urn:microsoft.com/office/officeart/2005/8/layout/orgChart1"/>
    <dgm:cxn modelId="{B75E05FC-DC5C-E247-96E8-135EA1809D9C}" type="presParOf" srcId="{B3CCD31E-0C47-B74F-9A62-77896E93784D}" destId="{1D9D863D-D42A-EE42-9EBD-4D45C59E883A}" srcOrd="1" destOrd="0" presId="urn:microsoft.com/office/officeart/2005/8/layout/orgChart1"/>
    <dgm:cxn modelId="{EF181C8C-28DA-2041-A9A3-D1DE5B63D2D4}" type="presParOf" srcId="{53FCFD64-8B47-0442-B5ED-D79572D5D26E}" destId="{6B1401EC-8A45-3949-85C4-9604D3AA6452}" srcOrd="1" destOrd="0" presId="urn:microsoft.com/office/officeart/2005/8/layout/orgChart1"/>
    <dgm:cxn modelId="{158E4189-BCE4-ED4D-9C61-B73C4A294409}" type="presParOf" srcId="{6B1401EC-8A45-3949-85C4-9604D3AA6452}" destId="{57AEDD34-C12E-EE4A-9365-7D590D9186F1}" srcOrd="0" destOrd="0" presId="urn:microsoft.com/office/officeart/2005/8/layout/orgChart1"/>
    <dgm:cxn modelId="{2C9596D3-336B-3E45-831C-3594CB47BF1B}" type="presParOf" srcId="{6B1401EC-8A45-3949-85C4-9604D3AA6452}" destId="{D797C7EC-38CA-EF4B-8878-A08D773D8542}" srcOrd="1" destOrd="0" presId="urn:microsoft.com/office/officeart/2005/8/layout/orgChart1"/>
    <dgm:cxn modelId="{4B167D70-E323-3040-BD2E-05BA6425A861}" type="presParOf" srcId="{D797C7EC-38CA-EF4B-8878-A08D773D8542}" destId="{F7899E15-9907-3A44-BEFE-FA33342A673A}" srcOrd="0" destOrd="0" presId="urn:microsoft.com/office/officeart/2005/8/layout/orgChart1"/>
    <dgm:cxn modelId="{3FDE4B1C-AE44-EF45-A197-29BA4B28A73E}" type="presParOf" srcId="{F7899E15-9907-3A44-BEFE-FA33342A673A}" destId="{9EBC26BE-335C-AC4B-A643-CE5572C13135}" srcOrd="0" destOrd="0" presId="urn:microsoft.com/office/officeart/2005/8/layout/orgChart1"/>
    <dgm:cxn modelId="{11FF5B16-B08A-4D44-A39F-50F2B7A4834D}" type="presParOf" srcId="{F7899E15-9907-3A44-BEFE-FA33342A673A}" destId="{0086C0DB-BFA5-CF45-B185-98D284E700CF}" srcOrd="1" destOrd="0" presId="urn:microsoft.com/office/officeart/2005/8/layout/orgChart1"/>
    <dgm:cxn modelId="{67578F4D-03BD-7143-9CBF-5B9DE5ECF62C}" type="presParOf" srcId="{D797C7EC-38CA-EF4B-8878-A08D773D8542}" destId="{98556C3E-C070-C541-B23D-EF6A7546C83E}" srcOrd="1" destOrd="0" presId="urn:microsoft.com/office/officeart/2005/8/layout/orgChart1"/>
    <dgm:cxn modelId="{42909148-E50C-B148-BC6E-3354CEC786F7}" type="presParOf" srcId="{98556C3E-C070-C541-B23D-EF6A7546C83E}" destId="{9C1AC317-B4A8-F140-AA9D-FFC594809BBE}" srcOrd="0" destOrd="0" presId="urn:microsoft.com/office/officeart/2005/8/layout/orgChart1"/>
    <dgm:cxn modelId="{2A2296D6-A00D-FA4F-9CE8-60F5DB3648CE}" type="presParOf" srcId="{98556C3E-C070-C541-B23D-EF6A7546C83E}" destId="{EA9B051D-E1DB-7742-9520-030BEEB1923F}" srcOrd="1" destOrd="0" presId="urn:microsoft.com/office/officeart/2005/8/layout/orgChart1"/>
    <dgm:cxn modelId="{E8DA4DB3-924E-FC45-B86E-55BE5B4D8ACE}" type="presParOf" srcId="{EA9B051D-E1DB-7742-9520-030BEEB1923F}" destId="{315B19CF-773A-6041-9398-4BAD3081D19F}" srcOrd="0" destOrd="0" presId="urn:microsoft.com/office/officeart/2005/8/layout/orgChart1"/>
    <dgm:cxn modelId="{4165661A-A3B7-3346-818E-1EBE5E99BD11}" type="presParOf" srcId="{315B19CF-773A-6041-9398-4BAD3081D19F}" destId="{053AE9E8-7CF0-5A4F-B5BE-A31C6D4F7854}" srcOrd="0" destOrd="0" presId="urn:microsoft.com/office/officeart/2005/8/layout/orgChart1"/>
    <dgm:cxn modelId="{CE060E52-4E1B-D243-80BE-07CA20E656FB}" type="presParOf" srcId="{315B19CF-773A-6041-9398-4BAD3081D19F}" destId="{B2143CAB-00D6-334C-9A0A-5D7FF1CA3FD9}" srcOrd="1" destOrd="0" presId="urn:microsoft.com/office/officeart/2005/8/layout/orgChart1"/>
    <dgm:cxn modelId="{92F05C3B-149B-FB44-AACF-230B1D836D20}" type="presParOf" srcId="{EA9B051D-E1DB-7742-9520-030BEEB1923F}" destId="{070466CD-6604-A646-A906-C0EABCC42FE2}" srcOrd="1" destOrd="0" presId="urn:microsoft.com/office/officeart/2005/8/layout/orgChart1"/>
    <dgm:cxn modelId="{D6BED3A8-73AD-6843-8506-56A33D156091}" type="presParOf" srcId="{EA9B051D-E1DB-7742-9520-030BEEB1923F}" destId="{071D2C53-748F-BD44-8BE6-547227FA3D29}" srcOrd="2" destOrd="0" presId="urn:microsoft.com/office/officeart/2005/8/layout/orgChart1"/>
    <dgm:cxn modelId="{3A7ACAE2-234F-2D42-9BD1-9B0AA48EA376}" type="presParOf" srcId="{98556C3E-C070-C541-B23D-EF6A7546C83E}" destId="{BD5EBA65-B201-8747-9ABF-D1D259B111A7}" srcOrd="2" destOrd="0" presId="urn:microsoft.com/office/officeart/2005/8/layout/orgChart1"/>
    <dgm:cxn modelId="{3AC9452A-C066-3C45-82C8-DCDBD5ED946B}" type="presParOf" srcId="{98556C3E-C070-C541-B23D-EF6A7546C83E}" destId="{0542CBF5-80E9-5E42-BBF6-2B04C0E6F05A}" srcOrd="3" destOrd="0" presId="urn:microsoft.com/office/officeart/2005/8/layout/orgChart1"/>
    <dgm:cxn modelId="{1908C41A-80CD-B54E-84F9-3767D38CD925}" type="presParOf" srcId="{0542CBF5-80E9-5E42-BBF6-2B04C0E6F05A}" destId="{BA951158-528B-464A-A8CE-D30E9CBF8401}" srcOrd="0" destOrd="0" presId="urn:microsoft.com/office/officeart/2005/8/layout/orgChart1"/>
    <dgm:cxn modelId="{2D516469-7BDC-CF41-A77D-D637B5164267}" type="presParOf" srcId="{BA951158-528B-464A-A8CE-D30E9CBF8401}" destId="{6C41693E-B14C-0849-B532-A8E4D8306281}" srcOrd="0" destOrd="0" presId="urn:microsoft.com/office/officeart/2005/8/layout/orgChart1"/>
    <dgm:cxn modelId="{ACACC3A2-E969-E64E-B9FB-2BF12BFCBF58}" type="presParOf" srcId="{BA951158-528B-464A-A8CE-D30E9CBF8401}" destId="{12C3834C-DECC-0948-83F4-7F6E5931B12F}" srcOrd="1" destOrd="0" presId="urn:microsoft.com/office/officeart/2005/8/layout/orgChart1"/>
    <dgm:cxn modelId="{77736C72-0050-C54F-BB96-8E490B2C645E}" type="presParOf" srcId="{0542CBF5-80E9-5E42-BBF6-2B04C0E6F05A}" destId="{69BA05C1-083E-C74E-AD95-0483F19282F0}" srcOrd="1" destOrd="0" presId="urn:microsoft.com/office/officeart/2005/8/layout/orgChart1"/>
    <dgm:cxn modelId="{CC3CF792-AF52-D145-ACF2-11093D520AC4}" type="presParOf" srcId="{0542CBF5-80E9-5E42-BBF6-2B04C0E6F05A}" destId="{78B46949-6DF5-0E45-9DEC-DB9E08C06AAB}" srcOrd="2" destOrd="0" presId="urn:microsoft.com/office/officeart/2005/8/layout/orgChart1"/>
    <dgm:cxn modelId="{C876FEAC-07BC-C440-AAA9-E9495FD0E5CD}" type="presParOf" srcId="{D797C7EC-38CA-EF4B-8878-A08D773D8542}" destId="{7CE57007-5979-304F-B68C-FE47B7E4741D}" srcOrd="2" destOrd="0" presId="urn:microsoft.com/office/officeart/2005/8/layout/orgChart1"/>
    <dgm:cxn modelId="{928A4651-D37D-EF40-85C6-212CB675CE69}" type="presParOf" srcId="{6B1401EC-8A45-3949-85C4-9604D3AA6452}" destId="{296AEC08-37B3-E24C-9805-0F115539A877}" srcOrd="2" destOrd="0" presId="urn:microsoft.com/office/officeart/2005/8/layout/orgChart1"/>
    <dgm:cxn modelId="{050CCF6A-2068-9640-8163-725766C4685A}" type="presParOf" srcId="{6B1401EC-8A45-3949-85C4-9604D3AA6452}" destId="{F6E0FADA-B619-2B4A-9636-C7C9BCB5F4AB}" srcOrd="3" destOrd="0" presId="urn:microsoft.com/office/officeart/2005/8/layout/orgChart1"/>
    <dgm:cxn modelId="{9CCB9212-6FA3-1F4B-A726-7631194C234C}" type="presParOf" srcId="{F6E0FADA-B619-2B4A-9636-C7C9BCB5F4AB}" destId="{F8AC3C5F-005A-6B40-BB11-241D2C9139CF}" srcOrd="0" destOrd="0" presId="urn:microsoft.com/office/officeart/2005/8/layout/orgChart1"/>
    <dgm:cxn modelId="{D0E35B1E-C526-CD40-8AF9-258C2E850C6E}" type="presParOf" srcId="{F8AC3C5F-005A-6B40-BB11-241D2C9139CF}" destId="{99C310CB-4239-C347-BD80-2C5FD50C5736}" srcOrd="0" destOrd="0" presId="urn:microsoft.com/office/officeart/2005/8/layout/orgChart1"/>
    <dgm:cxn modelId="{E5E52620-877A-CF44-A1EF-0FA4B3481C32}" type="presParOf" srcId="{F8AC3C5F-005A-6B40-BB11-241D2C9139CF}" destId="{5797C9B9-1870-1444-BEAC-14214CFEA8B6}" srcOrd="1" destOrd="0" presId="urn:microsoft.com/office/officeart/2005/8/layout/orgChart1"/>
    <dgm:cxn modelId="{D1742C4E-564B-3646-A416-0E51D59991D2}" type="presParOf" srcId="{F6E0FADA-B619-2B4A-9636-C7C9BCB5F4AB}" destId="{C137A042-65A6-B24A-B57F-2B537FB17E91}" srcOrd="1" destOrd="0" presId="urn:microsoft.com/office/officeart/2005/8/layout/orgChart1"/>
    <dgm:cxn modelId="{A37724A0-A62E-7449-9D3E-066E77B73F80}" type="presParOf" srcId="{F6E0FADA-B619-2B4A-9636-C7C9BCB5F4AB}" destId="{EE09374D-5678-6B4D-A316-A8B954276092}" srcOrd="2" destOrd="0" presId="urn:microsoft.com/office/officeart/2005/8/layout/orgChart1"/>
    <dgm:cxn modelId="{240B041A-7E8D-064D-B4C5-807C1A0C593C}" type="presParOf" srcId="{6B1401EC-8A45-3949-85C4-9604D3AA6452}" destId="{4EAFAC4A-CB94-FF4D-916A-67CB72948964}" srcOrd="4" destOrd="0" presId="urn:microsoft.com/office/officeart/2005/8/layout/orgChart1"/>
    <dgm:cxn modelId="{8909F7DB-A81B-384B-91CE-4A8B6E2E0AB2}" type="presParOf" srcId="{6B1401EC-8A45-3949-85C4-9604D3AA6452}" destId="{3DF89FFF-5264-CE4F-AB31-0B05D378259A}" srcOrd="5" destOrd="0" presId="urn:microsoft.com/office/officeart/2005/8/layout/orgChart1"/>
    <dgm:cxn modelId="{B5077D5D-6ADE-F84C-A638-8C19B87BB094}" type="presParOf" srcId="{3DF89FFF-5264-CE4F-AB31-0B05D378259A}" destId="{BD61D513-5143-4E42-AE51-7E5F0F346A2A}" srcOrd="0" destOrd="0" presId="urn:microsoft.com/office/officeart/2005/8/layout/orgChart1"/>
    <dgm:cxn modelId="{77ADD4E3-65A1-0245-9A40-5D4C8FEA55DE}" type="presParOf" srcId="{BD61D513-5143-4E42-AE51-7E5F0F346A2A}" destId="{5A79E0D3-3B29-1D42-B054-FAAA22B0D594}" srcOrd="0" destOrd="0" presId="urn:microsoft.com/office/officeart/2005/8/layout/orgChart1"/>
    <dgm:cxn modelId="{27CAFDB3-DDB4-DD43-80AD-A2A2C098F12A}" type="presParOf" srcId="{BD61D513-5143-4E42-AE51-7E5F0F346A2A}" destId="{E9905C2F-6188-4949-B40C-4813DCF97FE4}" srcOrd="1" destOrd="0" presId="urn:microsoft.com/office/officeart/2005/8/layout/orgChart1"/>
    <dgm:cxn modelId="{55C5A07A-2789-1747-B3B0-32698EB80E96}" type="presParOf" srcId="{3DF89FFF-5264-CE4F-AB31-0B05D378259A}" destId="{FF7E3711-24F0-A144-A455-4B1EEDC31C14}" srcOrd="1" destOrd="0" presId="urn:microsoft.com/office/officeart/2005/8/layout/orgChart1"/>
    <dgm:cxn modelId="{FDD16E37-A79A-694B-B8E2-E2C36847CD00}" type="presParOf" srcId="{FF7E3711-24F0-A144-A455-4B1EEDC31C14}" destId="{D680D11F-AF22-334B-886B-C9823A528D39}" srcOrd="0" destOrd="0" presId="urn:microsoft.com/office/officeart/2005/8/layout/orgChart1"/>
    <dgm:cxn modelId="{055D9E35-2DD7-5747-A455-CD8DF1F3FF59}" type="presParOf" srcId="{FF7E3711-24F0-A144-A455-4B1EEDC31C14}" destId="{8920D066-A086-2B44-A518-A22CE9D94D3C}" srcOrd="1" destOrd="0" presId="urn:microsoft.com/office/officeart/2005/8/layout/orgChart1"/>
    <dgm:cxn modelId="{BE7D4FE9-84E6-2A41-AB9F-A6A328132773}" type="presParOf" srcId="{8920D066-A086-2B44-A518-A22CE9D94D3C}" destId="{D2373736-8FC6-4844-8EA6-04A5D6E21311}" srcOrd="0" destOrd="0" presId="urn:microsoft.com/office/officeart/2005/8/layout/orgChart1"/>
    <dgm:cxn modelId="{1CC41DAD-CC08-F842-A946-0F55D7780D1F}" type="presParOf" srcId="{D2373736-8FC6-4844-8EA6-04A5D6E21311}" destId="{0D64C5AF-1038-9742-8941-CE05B1764304}" srcOrd="0" destOrd="0" presId="urn:microsoft.com/office/officeart/2005/8/layout/orgChart1"/>
    <dgm:cxn modelId="{2B02E920-56EA-9D48-9E46-1057C195FDCE}" type="presParOf" srcId="{D2373736-8FC6-4844-8EA6-04A5D6E21311}" destId="{CC017165-6045-9E48-89F4-6F9017872704}" srcOrd="1" destOrd="0" presId="urn:microsoft.com/office/officeart/2005/8/layout/orgChart1"/>
    <dgm:cxn modelId="{01BCFA79-FBEA-6A4B-A21C-2218E6CA8391}" type="presParOf" srcId="{8920D066-A086-2B44-A518-A22CE9D94D3C}" destId="{BC4FC01C-8113-7D4E-B5F8-163E5EB91B16}" srcOrd="1" destOrd="0" presId="urn:microsoft.com/office/officeart/2005/8/layout/orgChart1"/>
    <dgm:cxn modelId="{3B79084E-F6FE-3E41-B679-4D5DD1308E62}" type="presParOf" srcId="{8920D066-A086-2B44-A518-A22CE9D94D3C}" destId="{1097EB87-89AD-284D-AABE-E27A5F880FF2}" srcOrd="2" destOrd="0" presId="urn:microsoft.com/office/officeart/2005/8/layout/orgChart1"/>
    <dgm:cxn modelId="{ABE9FE92-CD41-E94E-BD91-E6789A97DB6A}" type="presParOf" srcId="{FF7E3711-24F0-A144-A455-4B1EEDC31C14}" destId="{95CF53C0-ECD3-7C41-8EAA-8366D3CE7592}" srcOrd="2" destOrd="0" presId="urn:microsoft.com/office/officeart/2005/8/layout/orgChart1"/>
    <dgm:cxn modelId="{1FFCC9A5-DC31-D34F-9DCD-B1B0E3DAF431}" type="presParOf" srcId="{FF7E3711-24F0-A144-A455-4B1EEDC31C14}" destId="{FA474BA4-0C12-8E4D-AB03-E857E2890B8D}" srcOrd="3" destOrd="0" presId="urn:microsoft.com/office/officeart/2005/8/layout/orgChart1"/>
    <dgm:cxn modelId="{49142229-CEB4-1040-A84D-8C7A35B3BC19}" type="presParOf" srcId="{FA474BA4-0C12-8E4D-AB03-E857E2890B8D}" destId="{CFDCBC7F-F3E8-9D4C-BCCE-7646EA8220CC}" srcOrd="0" destOrd="0" presId="urn:microsoft.com/office/officeart/2005/8/layout/orgChart1"/>
    <dgm:cxn modelId="{00C034DD-165E-074A-ABDD-AB21EC6AA42C}" type="presParOf" srcId="{CFDCBC7F-F3E8-9D4C-BCCE-7646EA8220CC}" destId="{89C55904-151D-DB4A-AD6C-D05720FEBA47}" srcOrd="0" destOrd="0" presId="urn:microsoft.com/office/officeart/2005/8/layout/orgChart1"/>
    <dgm:cxn modelId="{BCB2CC76-A071-E542-988B-9D492C7D9724}" type="presParOf" srcId="{CFDCBC7F-F3E8-9D4C-BCCE-7646EA8220CC}" destId="{4DCD623E-2D97-D846-9314-3F31DD4F5565}" srcOrd="1" destOrd="0" presId="urn:microsoft.com/office/officeart/2005/8/layout/orgChart1"/>
    <dgm:cxn modelId="{02424DB7-391D-794E-A431-7B177436C38A}" type="presParOf" srcId="{FA474BA4-0C12-8E4D-AB03-E857E2890B8D}" destId="{21227905-1CAA-9042-8746-AC48F20068E3}" srcOrd="1" destOrd="0" presId="urn:microsoft.com/office/officeart/2005/8/layout/orgChart1"/>
    <dgm:cxn modelId="{39FE3FDF-A745-174A-B293-4CDF1C8C3848}" type="presParOf" srcId="{FA474BA4-0C12-8E4D-AB03-E857E2890B8D}" destId="{CECFB8FB-20B4-464E-B708-E83F8CC25B0C}" srcOrd="2" destOrd="0" presId="urn:microsoft.com/office/officeart/2005/8/layout/orgChart1"/>
    <dgm:cxn modelId="{68BD4942-0805-604E-8B89-459B235F653E}" type="presParOf" srcId="{FF7E3711-24F0-A144-A455-4B1EEDC31C14}" destId="{6911C544-BC7A-D247-99A0-F07F204AEF35}" srcOrd="4" destOrd="0" presId="urn:microsoft.com/office/officeart/2005/8/layout/orgChart1"/>
    <dgm:cxn modelId="{B72488FF-301A-D542-A757-53552DC6B2DB}" type="presParOf" srcId="{FF7E3711-24F0-A144-A455-4B1EEDC31C14}" destId="{BB6E73E8-8484-4844-9240-F17D729F8D54}" srcOrd="5" destOrd="0" presId="urn:microsoft.com/office/officeart/2005/8/layout/orgChart1"/>
    <dgm:cxn modelId="{C76AF3E7-D1EB-A942-B219-DADF968356B2}" type="presParOf" srcId="{BB6E73E8-8484-4844-9240-F17D729F8D54}" destId="{7AA7F9C7-8265-6647-BEC8-0FD4F93903B7}" srcOrd="0" destOrd="0" presId="urn:microsoft.com/office/officeart/2005/8/layout/orgChart1"/>
    <dgm:cxn modelId="{8AE0009E-4D49-3745-A2C9-AFA7784AA7CC}" type="presParOf" srcId="{7AA7F9C7-8265-6647-BEC8-0FD4F93903B7}" destId="{23498F87-6969-2242-BBE3-46009888AC66}" srcOrd="0" destOrd="0" presId="urn:microsoft.com/office/officeart/2005/8/layout/orgChart1"/>
    <dgm:cxn modelId="{6AD3D664-4395-424A-8B6D-94B719D75E26}" type="presParOf" srcId="{7AA7F9C7-8265-6647-BEC8-0FD4F93903B7}" destId="{ACBBAB1E-7B21-8449-B6E9-28B1BD1D3E60}" srcOrd="1" destOrd="0" presId="urn:microsoft.com/office/officeart/2005/8/layout/orgChart1"/>
    <dgm:cxn modelId="{F2A70743-E179-3249-9C36-4724151D12D8}" type="presParOf" srcId="{BB6E73E8-8484-4844-9240-F17D729F8D54}" destId="{8B75054C-1EFB-434D-9EA2-5691CC3EFEC0}" srcOrd="1" destOrd="0" presId="urn:microsoft.com/office/officeart/2005/8/layout/orgChart1"/>
    <dgm:cxn modelId="{EAFCEF4D-C038-6546-B5D7-D2312A01E922}" type="presParOf" srcId="{BB6E73E8-8484-4844-9240-F17D729F8D54}" destId="{556EB7B7-6D2F-434C-BD79-A91806AFF668}" srcOrd="2" destOrd="0" presId="urn:microsoft.com/office/officeart/2005/8/layout/orgChart1"/>
    <dgm:cxn modelId="{A875412F-0CB3-9C4B-81C9-E3514FEDE19D}" type="presParOf" srcId="{3DF89FFF-5264-CE4F-AB31-0B05D378259A}" destId="{67365276-9A4F-E244-8951-0F2FAE2768BE}" srcOrd="2" destOrd="0" presId="urn:microsoft.com/office/officeart/2005/8/layout/orgChart1"/>
    <dgm:cxn modelId="{4FA6E439-79FE-BD49-9AF9-A81602AF9624}" type="presParOf" srcId="{53FCFD64-8B47-0442-B5ED-D79572D5D26E}" destId="{A55E2BEE-EAB9-6542-B0CF-658CBCDC1251}" srcOrd="2" destOrd="0" presId="urn:microsoft.com/office/officeart/2005/8/layout/orgChart1"/>
    <dgm:cxn modelId="{5B6E84C7-3B14-8943-9548-5ED372BA566D}" type="presParOf" srcId="{33ECC819-82F4-A849-9B75-5BCD70A4AEF2}" destId="{6DAE4C7A-FDDE-284F-A681-9B344E8F3CAD}" srcOrd="8" destOrd="0" presId="urn:microsoft.com/office/officeart/2005/8/layout/orgChart1"/>
    <dgm:cxn modelId="{0F00E0F0-8CAA-2447-BBB3-6100C56ACD1E}" type="presParOf" srcId="{33ECC819-82F4-A849-9B75-5BCD70A4AEF2}" destId="{A58F2DD9-4FC3-8C46-BB9F-3C4EFAB16BDF}" srcOrd="9" destOrd="0" presId="urn:microsoft.com/office/officeart/2005/8/layout/orgChart1"/>
    <dgm:cxn modelId="{250C775B-105E-7547-9EA0-B47AEF04982F}" type="presParOf" srcId="{A58F2DD9-4FC3-8C46-BB9F-3C4EFAB16BDF}" destId="{6B2692E0-056F-884A-9B46-B07E5256DEC6}" srcOrd="0" destOrd="0" presId="urn:microsoft.com/office/officeart/2005/8/layout/orgChart1"/>
    <dgm:cxn modelId="{60E2FF98-5582-874C-A05C-19F0334537FF}" type="presParOf" srcId="{6B2692E0-056F-884A-9B46-B07E5256DEC6}" destId="{AA830958-ADC3-3B49-B3B7-38936503A33B}" srcOrd="0" destOrd="0" presId="urn:microsoft.com/office/officeart/2005/8/layout/orgChart1"/>
    <dgm:cxn modelId="{9881A4B0-2C56-1F4D-A981-2C41CE11A46D}" type="presParOf" srcId="{6B2692E0-056F-884A-9B46-B07E5256DEC6}" destId="{BF4C9D94-218E-0446-BC25-5E84C74404F2}" srcOrd="1" destOrd="0" presId="urn:microsoft.com/office/officeart/2005/8/layout/orgChart1"/>
    <dgm:cxn modelId="{7D7C41D4-39F5-4C40-82D3-C94C7FC1DF56}" type="presParOf" srcId="{A58F2DD9-4FC3-8C46-BB9F-3C4EFAB16BDF}" destId="{B40DC411-2413-1E43-A15F-0A7F71EE9D6A}" srcOrd="1" destOrd="0" presId="urn:microsoft.com/office/officeart/2005/8/layout/orgChart1"/>
    <dgm:cxn modelId="{24913555-CF99-5C4B-9012-AF5191FFF867}" type="presParOf" srcId="{B40DC411-2413-1E43-A15F-0A7F71EE9D6A}" destId="{486E7265-B7C8-AF47-B623-FA5F1DFBF9E2}" srcOrd="0" destOrd="0" presId="urn:microsoft.com/office/officeart/2005/8/layout/orgChart1"/>
    <dgm:cxn modelId="{0B78B9B7-097A-C542-AC7A-30C98BB8B2C5}" type="presParOf" srcId="{B40DC411-2413-1E43-A15F-0A7F71EE9D6A}" destId="{5B6D9F60-34E5-DA48-94A6-52AA3D41A094}" srcOrd="1" destOrd="0" presId="urn:microsoft.com/office/officeart/2005/8/layout/orgChart1"/>
    <dgm:cxn modelId="{C39539C0-0268-C84D-A0E3-4C1E626C0677}" type="presParOf" srcId="{5B6D9F60-34E5-DA48-94A6-52AA3D41A094}" destId="{85AE96DF-9296-D744-894D-1421C01DDBCC}" srcOrd="0" destOrd="0" presId="urn:microsoft.com/office/officeart/2005/8/layout/orgChart1"/>
    <dgm:cxn modelId="{FE94617B-892C-CA4F-842C-6FE1A24DF0D2}" type="presParOf" srcId="{85AE96DF-9296-D744-894D-1421C01DDBCC}" destId="{518A9839-37FB-6C41-80D3-E33631B0199D}" srcOrd="0" destOrd="0" presId="urn:microsoft.com/office/officeart/2005/8/layout/orgChart1"/>
    <dgm:cxn modelId="{717C597E-58CB-3040-8D1A-4C191EFD68F0}" type="presParOf" srcId="{85AE96DF-9296-D744-894D-1421C01DDBCC}" destId="{A1690B7B-09E6-AF4C-B612-2CF044B21C4C}" srcOrd="1" destOrd="0" presId="urn:microsoft.com/office/officeart/2005/8/layout/orgChart1"/>
    <dgm:cxn modelId="{5B4D7655-9DD3-DD4A-AC0F-C828911077C6}" type="presParOf" srcId="{5B6D9F60-34E5-DA48-94A6-52AA3D41A094}" destId="{E375003E-0BE0-E544-B095-503D307B58D3}" srcOrd="1" destOrd="0" presId="urn:microsoft.com/office/officeart/2005/8/layout/orgChart1"/>
    <dgm:cxn modelId="{38FB8C06-151A-B74B-9E90-799C53041BDB}" type="presParOf" srcId="{E375003E-0BE0-E544-B095-503D307B58D3}" destId="{C357A39C-6886-874B-99CE-86ECE818B3DA}" srcOrd="0" destOrd="0" presId="urn:microsoft.com/office/officeart/2005/8/layout/orgChart1"/>
    <dgm:cxn modelId="{AB151839-3674-C54B-A58F-F6D134899980}" type="presParOf" srcId="{E375003E-0BE0-E544-B095-503D307B58D3}" destId="{E34C28D6-547E-624F-9B92-B2005DEA9CAC}" srcOrd="1" destOrd="0" presId="urn:microsoft.com/office/officeart/2005/8/layout/orgChart1"/>
    <dgm:cxn modelId="{CEE7BFD0-40B7-AD44-9E22-72B8AFFDCBAC}" type="presParOf" srcId="{E34C28D6-547E-624F-9B92-B2005DEA9CAC}" destId="{EA7EAA29-72E0-004A-9B23-3993DB87D0AE}" srcOrd="0" destOrd="0" presId="urn:microsoft.com/office/officeart/2005/8/layout/orgChart1"/>
    <dgm:cxn modelId="{C4E23C42-17BC-7741-AA6C-0CC8552155E7}" type="presParOf" srcId="{EA7EAA29-72E0-004A-9B23-3993DB87D0AE}" destId="{F8669036-5CF2-A24E-857D-C39CF07D1593}" srcOrd="0" destOrd="0" presId="urn:microsoft.com/office/officeart/2005/8/layout/orgChart1"/>
    <dgm:cxn modelId="{1E6A2F94-A25A-6C4C-888B-B90CDC291260}" type="presParOf" srcId="{EA7EAA29-72E0-004A-9B23-3993DB87D0AE}" destId="{85CAA8D9-A96B-E94B-BE4B-0F84304DF827}" srcOrd="1" destOrd="0" presId="urn:microsoft.com/office/officeart/2005/8/layout/orgChart1"/>
    <dgm:cxn modelId="{35170BC9-2B57-2E44-8D01-19127129677A}" type="presParOf" srcId="{E34C28D6-547E-624F-9B92-B2005DEA9CAC}" destId="{A4AE0B74-C033-5A42-94CB-13797CC33E70}" srcOrd="1" destOrd="0" presId="urn:microsoft.com/office/officeart/2005/8/layout/orgChart1"/>
    <dgm:cxn modelId="{66966C88-6FB3-FA48-9028-11DBAA6958A7}" type="presParOf" srcId="{E34C28D6-547E-624F-9B92-B2005DEA9CAC}" destId="{6E239B1D-3DB9-BC42-AA52-FEA84BF8ED34}" srcOrd="2" destOrd="0" presId="urn:microsoft.com/office/officeart/2005/8/layout/orgChart1"/>
    <dgm:cxn modelId="{2774CFEF-2B92-D24C-84D7-8499E1C560D6}" type="presParOf" srcId="{E375003E-0BE0-E544-B095-503D307B58D3}" destId="{1B1492BF-BB3C-3345-B850-7DBC0262A435}" srcOrd="2" destOrd="0" presId="urn:microsoft.com/office/officeart/2005/8/layout/orgChart1"/>
    <dgm:cxn modelId="{9491AC0F-4690-F64D-B783-C5667047E41A}" type="presParOf" srcId="{E375003E-0BE0-E544-B095-503D307B58D3}" destId="{FBF3FF9F-10A6-3046-96B1-5A27721CB6B4}" srcOrd="3" destOrd="0" presId="urn:microsoft.com/office/officeart/2005/8/layout/orgChart1"/>
    <dgm:cxn modelId="{AA4E7486-6EC5-8A45-921E-EDC6B7BA613D}" type="presParOf" srcId="{FBF3FF9F-10A6-3046-96B1-5A27721CB6B4}" destId="{7A4A43DB-517B-1945-B726-40F8FC5B329C}" srcOrd="0" destOrd="0" presId="urn:microsoft.com/office/officeart/2005/8/layout/orgChart1"/>
    <dgm:cxn modelId="{0AF56755-04BD-C94D-BC88-4018C6C3F75B}" type="presParOf" srcId="{7A4A43DB-517B-1945-B726-40F8FC5B329C}" destId="{0DC6FBAB-D75D-7742-85BB-6A6BB144235E}" srcOrd="0" destOrd="0" presId="urn:microsoft.com/office/officeart/2005/8/layout/orgChart1"/>
    <dgm:cxn modelId="{A4F3DF3A-6788-5D4D-8800-C1017E445F7A}" type="presParOf" srcId="{7A4A43DB-517B-1945-B726-40F8FC5B329C}" destId="{3E2C3CC4-0E51-ED47-8F50-0D26273FDB7D}" srcOrd="1" destOrd="0" presId="urn:microsoft.com/office/officeart/2005/8/layout/orgChart1"/>
    <dgm:cxn modelId="{40D00088-C049-1A4C-9F8C-1EEF9BDFD895}" type="presParOf" srcId="{FBF3FF9F-10A6-3046-96B1-5A27721CB6B4}" destId="{282D94DA-A81D-AD45-9247-0DD1AA3AE04D}" srcOrd="1" destOrd="0" presId="urn:microsoft.com/office/officeart/2005/8/layout/orgChart1"/>
    <dgm:cxn modelId="{7664BB08-8261-C743-B9F2-DB00C247E2A8}" type="presParOf" srcId="{FBF3FF9F-10A6-3046-96B1-5A27721CB6B4}" destId="{E00B8B5E-0B42-A84B-8858-D77025EEAA85}" srcOrd="2" destOrd="0" presId="urn:microsoft.com/office/officeart/2005/8/layout/orgChart1"/>
    <dgm:cxn modelId="{AD7C7E97-A25C-3A44-8393-6A29F78FBAB3}" type="presParOf" srcId="{E375003E-0BE0-E544-B095-503D307B58D3}" destId="{CE8BC1E7-FA88-0441-9ACE-64CE590E397C}" srcOrd="4" destOrd="0" presId="urn:microsoft.com/office/officeart/2005/8/layout/orgChart1"/>
    <dgm:cxn modelId="{DD29F726-3A62-C145-9C7B-93520EB31215}" type="presParOf" srcId="{E375003E-0BE0-E544-B095-503D307B58D3}" destId="{8354691E-5140-2149-9F95-DFCCBF97F930}" srcOrd="5" destOrd="0" presId="urn:microsoft.com/office/officeart/2005/8/layout/orgChart1"/>
    <dgm:cxn modelId="{5ACEF1AA-B698-A14A-8B71-9B182454A567}" type="presParOf" srcId="{8354691E-5140-2149-9F95-DFCCBF97F930}" destId="{0201223B-EFCC-0F44-84C0-CA9CDC6D9D1E}" srcOrd="0" destOrd="0" presId="urn:microsoft.com/office/officeart/2005/8/layout/orgChart1"/>
    <dgm:cxn modelId="{2BA3F4CA-08FA-D349-9969-9BAECA205FB9}" type="presParOf" srcId="{0201223B-EFCC-0F44-84C0-CA9CDC6D9D1E}" destId="{6A09677A-A88A-6A4D-800F-3AB64FC9896D}" srcOrd="0" destOrd="0" presId="urn:microsoft.com/office/officeart/2005/8/layout/orgChart1"/>
    <dgm:cxn modelId="{0A59F7C5-7BAE-C841-BB3F-870C78C8844C}" type="presParOf" srcId="{0201223B-EFCC-0F44-84C0-CA9CDC6D9D1E}" destId="{3700AAD8-74C3-554C-9F00-B257F0F68383}" srcOrd="1" destOrd="0" presId="urn:microsoft.com/office/officeart/2005/8/layout/orgChart1"/>
    <dgm:cxn modelId="{7C6A577C-BBC6-5149-834F-CDAF934E7739}" type="presParOf" srcId="{8354691E-5140-2149-9F95-DFCCBF97F930}" destId="{0E1F8CD1-E55B-B840-8C5B-CABB60BFE864}" srcOrd="1" destOrd="0" presId="urn:microsoft.com/office/officeart/2005/8/layout/orgChart1"/>
    <dgm:cxn modelId="{6380BE33-6690-DB49-95EF-74A66B98A039}" type="presParOf" srcId="{8354691E-5140-2149-9F95-DFCCBF97F930}" destId="{E6FD2648-5C05-1A48-8BE9-B1EA86610B01}" srcOrd="2" destOrd="0" presId="urn:microsoft.com/office/officeart/2005/8/layout/orgChart1"/>
    <dgm:cxn modelId="{85FC7C13-56C8-9A47-A21B-B1B48C13A67F}" type="presParOf" srcId="{E375003E-0BE0-E544-B095-503D307B58D3}" destId="{54BA486A-E6F5-CA41-8BCB-761A100AB821}" srcOrd="6" destOrd="0" presId="urn:microsoft.com/office/officeart/2005/8/layout/orgChart1"/>
    <dgm:cxn modelId="{867DEDA4-CBDA-5744-AC85-261ADF317690}" type="presParOf" srcId="{E375003E-0BE0-E544-B095-503D307B58D3}" destId="{D136FED9-9EFD-C447-BD9E-48B43B41C2D1}" srcOrd="7" destOrd="0" presId="urn:microsoft.com/office/officeart/2005/8/layout/orgChart1"/>
    <dgm:cxn modelId="{889E9200-60FC-C840-B2AE-71C9C2B3FB81}" type="presParOf" srcId="{D136FED9-9EFD-C447-BD9E-48B43B41C2D1}" destId="{3A29FAA7-0F5B-154F-82FC-6E55FFB55D1B}" srcOrd="0" destOrd="0" presId="urn:microsoft.com/office/officeart/2005/8/layout/orgChart1"/>
    <dgm:cxn modelId="{77BC707E-15D5-2346-9BB7-1BC8DF830893}" type="presParOf" srcId="{3A29FAA7-0F5B-154F-82FC-6E55FFB55D1B}" destId="{BCBE86BF-B841-794F-A972-09E13D14CCE9}" srcOrd="0" destOrd="0" presId="urn:microsoft.com/office/officeart/2005/8/layout/orgChart1"/>
    <dgm:cxn modelId="{F99634D6-513C-0C41-BDE3-1373020C6A92}" type="presParOf" srcId="{3A29FAA7-0F5B-154F-82FC-6E55FFB55D1B}" destId="{943420F8-77F3-D64E-B5CA-D1C91D9707A9}" srcOrd="1" destOrd="0" presId="urn:microsoft.com/office/officeart/2005/8/layout/orgChart1"/>
    <dgm:cxn modelId="{F985C836-AE5A-344F-83D5-F3C839CC641C}" type="presParOf" srcId="{D136FED9-9EFD-C447-BD9E-48B43B41C2D1}" destId="{BE060508-4871-1849-ABD8-FF81BB843D96}" srcOrd="1" destOrd="0" presId="urn:microsoft.com/office/officeart/2005/8/layout/orgChart1"/>
    <dgm:cxn modelId="{526C44E8-F9BC-4141-802E-5AA226A6F84C}" type="presParOf" srcId="{D136FED9-9EFD-C447-BD9E-48B43B41C2D1}" destId="{2188DC37-517C-7649-8167-D1FA96429107}" srcOrd="2" destOrd="0" presId="urn:microsoft.com/office/officeart/2005/8/layout/orgChart1"/>
    <dgm:cxn modelId="{CC97F1A7-1959-3D40-AA56-D8F200D1FF75}" type="presParOf" srcId="{E375003E-0BE0-E544-B095-503D307B58D3}" destId="{23150EEC-4BB6-1447-8D67-09C381D31E98}" srcOrd="8" destOrd="0" presId="urn:microsoft.com/office/officeart/2005/8/layout/orgChart1"/>
    <dgm:cxn modelId="{0EC8B51D-EE75-0C4C-909C-A4606D7FEECA}" type="presParOf" srcId="{E375003E-0BE0-E544-B095-503D307B58D3}" destId="{27380A48-A547-5744-B38B-2E753EAE68C7}" srcOrd="9" destOrd="0" presId="urn:microsoft.com/office/officeart/2005/8/layout/orgChart1"/>
    <dgm:cxn modelId="{A4BA4451-4628-024F-91DF-0F48D0CEB198}" type="presParOf" srcId="{27380A48-A547-5744-B38B-2E753EAE68C7}" destId="{FAE1390C-CB5E-C541-B8BB-2C67A78A0F47}" srcOrd="0" destOrd="0" presId="urn:microsoft.com/office/officeart/2005/8/layout/orgChart1"/>
    <dgm:cxn modelId="{65508BDB-EDB3-8444-8780-C5167611D32D}" type="presParOf" srcId="{FAE1390C-CB5E-C541-B8BB-2C67A78A0F47}" destId="{6BEE4F48-D64F-D748-9ADA-D62E9869EBC5}" srcOrd="0" destOrd="0" presId="urn:microsoft.com/office/officeart/2005/8/layout/orgChart1"/>
    <dgm:cxn modelId="{634909A5-319A-C748-B4FA-E772B03F27A7}" type="presParOf" srcId="{FAE1390C-CB5E-C541-B8BB-2C67A78A0F47}" destId="{5B27A90E-E3A7-B247-889D-8201581C9FC8}" srcOrd="1" destOrd="0" presId="urn:microsoft.com/office/officeart/2005/8/layout/orgChart1"/>
    <dgm:cxn modelId="{A7E2CA77-8B0D-3343-823A-839B87C7CB5B}" type="presParOf" srcId="{27380A48-A547-5744-B38B-2E753EAE68C7}" destId="{3AA85206-A40E-6B40-ACBA-CE6330EA5677}" srcOrd="1" destOrd="0" presId="urn:microsoft.com/office/officeart/2005/8/layout/orgChart1"/>
    <dgm:cxn modelId="{8D984001-2D20-8046-BDBE-5A18753DEC6A}" type="presParOf" srcId="{27380A48-A547-5744-B38B-2E753EAE68C7}" destId="{DA9A2CF1-5FC5-344A-8B43-C917D2E22813}" srcOrd="2" destOrd="0" presId="urn:microsoft.com/office/officeart/2005/8/layout/orgChart1"/>
    <dgm:cxn modelId="{32251C9B-90F2-804E-8CBB-58C5804743D2}" type="presParOf" srcId="{5B6D9F60-34E5-DA48-94A6-52AA3D41A094}" destId="{160E9F06-B88A-3A47-873A-B0FCDD5237B6}" srcOrd="2" destOrd="0" presId="urn:microsoft.com/office/officeart/2005/8/layout/orgChart1"/>
    <dgm:cxn modelId="{CB6191C2-44FF-CD44-ABAE-9CF28A3861A2}" type="presParOf" srcId="{B40DC411-2413-1E43-A15F-0A7F71EE9D6A}" destId="{82406351-68C9-A541-A4C0-6981BFB8F547}" srcOrd="2" destOrd="0" presId="urn:microsoft.com/office/officeart/2005/8/layout/orgChart1"/>
    <dgm:cxn modelId="{ED7C8A98-208A-A443-827B-563CACCD5D6A}" type="presParOf" srcId="{B40DC411-2413-1E43-A15F-0A7F71EE9D6A}" destId="{C7809876-3DA7-3B46-8BFA-30FD9F2A34CF}" srcOrd="3" destOrd="0" presId="urn:microsoft.com/office/officeart/2005/8/layout/orgChart1"/>
    <dgm:cxn modelId="{D94DFC59-C6EF-4746-8E41-710055483541}" type="presParOf" srcId="{C7809876-3DA7-3B46-8BFA-30FD9F2A34CF}" destId="{26FBEB9E-095B-C94E-A36E-303D5C245B9F}" srcOrd="0" destOrd="0" presId="urn:microsoft.com/office/officeart/2005/8/layout/orgChart1"/>
    <dgm:cxn modelId="{664AB626-2C51-6A46-BBCE-89A41ED03D2F}" type="presParOf" srcId="{26FBEB9E-095B-C94E-A36E-303D5C245B9F}" destId="{CA0EB579-E358-3542-9470-036CCF97F774}" srcOrd="0" destOrd="0" presId="urn:microsoft.com/office/officeart/2005/8/layout/orgChart1"/>
    <dgm:cxn modelId="{A5824D1F-C601-1F40-A7D7-4E4B59D90822}" type="presParOf" srcId="{26FBEB9E-095B-C94E-A36E-303D5C245B9F}" destId="{C816ED1B-BDB1-464D-A1AA-3BF2FED020F5}" srcOrd="1" destOrd="0" presId="urn:microsoft.com/office/officeart/2005/8/layout/orgChart1"/>
    <dgm:cxn modelId="{45AD7F5D-BC72-9D4A-9D08-8CD9B38F5BFC}" type="presParOf" srcId="{C7809876-3DA7-3B46-8BFA-30FD9F2A34CF}" destId="{95E6E49E-B183-024F-95CF-2043D5DFB259}" srcOrd="1" destOrd="0" presId="urn:microsoft.com/office/officeart/2005/8/layout/orgChart1"/>
    <dgm:cxn modelId="{9A2BAEB9-542B-3644-8B69-4FA6698B0E76}" type="presParOf" srcId="{95E6E49E-B183-024F-95CF-2043D5DFB259}" destId="{260D963D-D608-7545-8C59-A84BCDADD1E1}" srcOrd="0" destOrd="0" presId="urn:microsoft.com/office/officeart/2005/8/layout/orgChart1"/>
    <dgm:cxn modelId="{34791CE0-D874-AC4C-A70F-6E2EED4196B1}" type="presParOf" srcId="{95E6E49E-B183-024F-95CF-2043D5DFB259}" destId="{3B8D3E6C-F453-3043-BA15-9913DA403A44}" srcOrd="1" destOrd="0" presId="urn:microsoft.com/office/officeart/2005/8/layout/orgChart1"/>
    <dgm:cxn modelId="{7AB354B9-56AE-4D4C-8524-0797F0130B1C}" type="presParOf" srcId="{3B8D3E6C-F453-3043-BA15-9913DA403A44}" destId="{DC2682D8-A758-F849-BA6C-777141EF406A}" srcOrd="0" destOrd="0" presId="urn:microsoft.com/office/officeart/2005/8/layout/orgChart1"/>
    <dgm:cxn modelId="{8D9A1621-99A4-4647-8F1C-4B9004B67923}" type="presParOf" srcId="{DC2682D8-A758-F849-BA6C-777141EF406A}" destId="{1AAD1078-933B-DC43-9678-3E4963D85E6E}" srcOrd="0" destOrd="0" presId="urn:microsoft.com/office/officeart/2005/8/layout/orgChart1"/>
    <dgm:cxn modelId="{D7E6EF77-EB34-3045-B452-6A8CD9E8180C}" type="presParOf" srcId="{DC2682D8-A758-F849-BA6C-777141EF406A}" destId="{F2AE7C11-BC9F-C244-9CB8-BC0C42997529}" srcOrd="1" destOrd="0" presId="urn:microsoft.com/office/officeart/2005/8/layout/orgChart1"/>
    <dgm:cxn modelId="{37EC60F1-66A8-D948-B77B-D717A61503D5}" type="presParOf" srcId="{3B8D3E6C-F453-3043-BA15-9913DA403A44}" destId="{83CFEBDB-8B75-A242-AB82-42FDABB8883D}" srcOrd="1" destOrd="0" presId="urn:microsoft.com/office/officeart/2005/8/layout/orgChart1"/>
    <dgm:cxn modelId="{BF0F4F2F-0E64-1E40-B330-C6B8C972287B}" type="presParOf" srcId="{3B8D3E6C-F453-3043-BA15-9913DA403A44}" destId="{94CA25CE-5176-DF42-8621-663656F4949B}" srcOrd="2" destOrd="0" presId="urn:microsoft.com/office/officeart/2005/8/layout/orgChart1"/>
    <dgm:cxn modelId="{A8FD3C32-E035-6149-A33C-9EF23A211CE7}" type="presParOf" srcId="{95E6E49E-B183-024F-95CF-2043D5DFB259}" destId="{90569DBC-AC29-E04C-8567-AA220F57713B}" srcOrd="2" destOrd="0" presId="urn:microsoft.com/office/officeart/2005/8/layout/orgChart1"/>
    <dgm:cxn modelId="{5C4F20AE-5FF6-AA44-9CD3-DE709B8E4EDC}" type="presParOf" srcId="{95E6E49E-B183-024F-95CF-2043D5DFB259}" destId="{C20E9BFA-BCF6-5E44-99A6-6984501B7BC7}" srcOrd="3" destOrd="0" presId="urn:microsoft.com/office/officeart/2005/8/layout/orgChart1"/>
    <dgm:cxn modelId="{9B2B9E27-6A98-8043-8A7C-35640EC25B76}" type="presParOf" srcId="{C20E9BFA-BCF6-5E44-99A6-6984501B7BC7}" destId="{72655E29-01E7-5346-B4F2-8181D42718F7}" srcOrd="0" destOrd="0" presId="urn:microsoft.com/office/officeart/2005/8/layout/orgChart1"/>
    <dgm:cxn modelId="{A939B1A4-F656-AF4F-AB9E-EF2882FFF4E7}" type="presParOf" srcId="{72655E29-01E7-5346-B4F2-8181D42718F7}" destId="{1796B9B8-9057-F749-A6F5-3678361C6481}" srcOrd="0" destOrd="0" presId="urn:microsoft.com/office/officeart/2005/8/layout/orgChart1"/>
    <dgm:cxn modelId="{46472AE0-CE82-2A40-AD4B-A8B5E6265D04}" type="presParOf" srcId="{72655E29-01E7-5346-B4F2-8181D42718F7}" destId="{48F83438-9466-2C47-855F-C5E7FEC90466}" srcOrd="1" destOrd="0" presId="urn:microsoft.com/office/officeart/2005/8/layout/orgChart1"/>
    <dgm:cxn modelId="{81DB5DDA-7209-6A48-AA44-EEC695341681}" type="presParOf" srcId="{C20E9BFA-BCF6-5E44-99A6-6984501B7BC7}" destId="{CAED11E1-6DCD-C44E-B3B0-1D1F1103BACF}" srcOrd="1" destOrd="0" presId="urn:microsoft.com/office/officeart/2005/8/layout/orgChart1"/>
    <dgm:cxn modelId="{F6C083CD-33C6-EA48-9031-588AE8561AFC}" type="presParOf" srcId="{C20E9BFA-BCF6-5E44-99A6-6984501B7BC7}" destId="{3C184BA6-7872-2D4C-B5A7-24D5099E816D}" srcOrd="2" destOrd="0" presId="urn:microsoft.com/office/officeart/2005/8/layout/orgChart1"/>
    <dgm:cxn modelId="{0913D778-90F7-BB4E-AC92-DC1F7A23A4AF}" type="presParOf" srcId="{95E6E49E-B183-024F-95CF-2043D5DFB259}" destId="{3D6F46DE-E204-8D49-85B5-50394B1D5FCD}" srcOrd="4" destOrd="0" presId="urn:microsoft.com/office/officeart/2005/8/layout/orgChart1"/>
    <dgm:cxn modelId="{2742B71E-13E0-3C40-AE25-482424C2D309}" type="presParOf" srcId="{95E6E49E-B183-024F-95CF-2043D5DFB259}" destId="{466BA939-1DE9-E24A-AA15-0758CBEA59B2}" srcOrd="5" destOrd="0" presId="urn:microsoft.com/office/officeart/2005/8/layout/orgChart1"/>
    <dgm:cxn modelId="{058FEA4D-0585-2146-9E9A-4F29410B7819}" type="presParOf" srcId="{466BA939-1DE9-E24A-AA15-0758CBEA59B2}" destId="{BC6F7C2D-2D95-8C44-BE10-2AAE3C0B8C1E}" srcOrd="0" destOrd="0" presId="urn:microsoft.com/office/officeart/2005/8/layout/orgChart1"/>
    <dgm:cxn modelId="{2CD547C6-E8D5-934A-AAEE-BB2A6AD7D599}" type="presParOf" srcId="{BC6F7C2D-2D95-8C44-BE10-2AAE3C0B8C1E}" destId="{2CF85BAE-E810-B54C-9272-88EAFD8D62E3}" srcOrd="0" destOrd="0" presId="urn:microsoft.com/office/officeart/2005/8/layout/orgChart1"/>
    <dgm:cxn modelId="{1AE1BD38-F76C-9540-B371-4D5A7BF39A54}" type="presParOf" srcId="{BC6F7C2D-2D95-8C44-BE10-2AAE3C0B8C1E}" destId="{FDAB0EB6-747D-1149-A85D-73E651DACC22}" srcOrd="1" destOrd="0" presId="urn:microsoft.com/office/officeart/2005/8/layout/orgChart1"/>
    <dgm:cxn modelId="{C27FDFEC-F3C3-4249-A589-BDF25F9B628B}" type="presParOf" srcId="{466BA939-1DE9-E24A-AA15-0758CBEA59B2}" destId="{3E64922C-7691-9D4C-A7D6-B6B8EEE477B8}" srcOrd="1" destOrd="0" presId="urn:microsoft.com/office/officeart/2005/8/layout/orgChart1"/>
    <dgm:cxn modelId="{057444FF-0AA3-7743-B946-D9A49E665E19}" type="presParOf" srcId="{466BA939-1DE9-E24A-AA15-0758CBEA59B2}" destId="{8C6F9985-6770-6740-ABC7-389BAF0A7931}" srcOrd="2" destOrd="0" presId="urn:microsoft.com/office/officeart/2005/8/layout/orgChart1"/>
    <dgm:cxn modelId="{A1131340-9883-C248-B597-E9FFB75F8E56}" type="presParOf" srcId="{C7809876-3DA7-3B46-8BFA-30FD9F2A34CF}" destId="{566472AB-8250-F040-B361-6802DF351E88}" srcOrd="2" destOrd="0" presId="urn:microsoft.com/office/officeart/2005/8/layout/orgChart1"/>
    <dgm:cxn modelId="{67B9A640-C378-4F44-B50E-E0285EC24E39}" type="presParOf" srcId="{A58F2DD9-4FC3-8C46-BB9F-3C4EFAB16BDF}" destId="{77FA22C1-65B2-3648-ADAB-CB3D01DCAB71}" srcOrd="2" destOrd="0" presId="urn:microsoft.com/office/officeart/2005/8/layout/orgChart1"/>
    <dgm:cxn modelId="{6A3ED2B6-F763-5C4E-AA0C-376C9CF496FF}" type="presParOf" srcId="{33ECC819-82F4-A849-9B75-5BCD70A4AEF2}" destId="{D6EB01A1-B73B-FB46-9EAA-C6B5906CA735}" srcOrd="10" destOrd="0" presId="urn:microsoft.com/office/officeart/2005/8/layout/orgChart1"/>
    <dgm:cxn modelId="{ADF8E073-3349-D24E-9E5D-22FCC81192B3}" type="presParOf" srcId="{33ECC819-82F4-A849-9B75-5BCD70A4AEF2}" destId="{425AC6A6-08B6-F644-A71D-891C297B71EA}" srcOrd="11" destOrd="0" presId="urn:microsoft.com/office/officeart/2005/8/layout/orgChart1"/>
    <dgm:cxn modelId="{E87E8527-B4A2-3645-92E3-9C0B4763A5EF}" type="presParOf" srcId="{425AC6A6-08B6-F644-A71D-891C297B71EA}" destId="{7F5A044A-68DC-0948-9DE3-A5C911E130A6}" srcOrd="0" destOrd="0" presId="urn:microsoft.com/office/officeart/2005/8/layout/orgChart1"/>
    <dgm:cxn modelId="{1256995F-9E92-F040-AFCD-7E3E90342008}" type="presParOf" srcId="{7F5A044A-68DC-0948-9DE3-A5C911E130A6}" destId="{542712A3-69CE-AC45-AD48-7C7F1C3431AD}" srcOrd="0" destOrd="0" presId="urn:microsoft.com/office/officeart/2005/8/layout/orgChart1"/>
    <dgm:cxn modelId="{368A2D93-BDA7-9844-B5B6-AE96B8DFD8B7}" type="presParOf" srcId="{7F5A044A-68DC-0948-9DE3-A5C911E130A6}" destId="{C8EDCF0F-46D2-3B41-BB93-9D2FF241B1BF}" srcOrd="1" destOrd="0" presId="urn:microsoft.com/office/officeart/2005/8/layout/orgChart1"/>
    <dgm:cxn modelId="{83A5D3FB-1DBF-C443-BED3-60C89096E8FD}" type="presParOf" srcId="{425AC6A6-08B6-F644-A71D-891C297B71EA}" destId="{313B9115-2275-EF47-95D3-BE06B3C84ABF}" srcOrd="1" destOrd="0" presId="urn:microsoft.com/office/officeart/2005/8/layout/orgChart1"/>
    <dgm:cxn modelId="{64FED41B-4E18-F84D-AAE4-0BA164AD8771}" type="presParOf" srcId="{313B9115-2275-EF47-95D3-BE06B3C84ABF}" destId="{B0447281-4BCC-D149-81B7-D9E130FE3127}" srcOrd="0" destOrd="0" presId="urn:microsoft.com/office/officeart/2005/8/layout/orgChart1"/>
    <dgm:cxn modelId="{1D3BF2FF-9CC3-534F-BB7C-93D99B987822}" type="presParOf" srcId="{313B9115-2275-EF47-95D3-BE06B3C84ABF}" destId="{550A76A1-7373-E041-9C9B-C88594E899F7}" srcOrd="1" destOrd="0" presId="urn:microsoft.com/office/officeart/2005/8/layout/orgChart1"/>
    <dgm:cxn modelId="{4990C997-CBB7-3541-B644-7C3903FCF0ED}" type="presParOf" srcId="{550A76A1-7373-E041-9C9B-C88594E899F7}" destId="{F441046D-A79A-684D-A631-D9915DCC405B}" srcOrd="0" destOrd="0" presId="urn:microsoft.com/office/officeart/2005/8/layout/orgChart1"/>
    <dgm:cxn modelId="{39706894-4E90-D442-90AE-4B583A665245}" type="presParOf" srcId="{F441046D-A79A-684D-A631-D9915DCC405B}" destId="{26818DD8-C048-2749-A862-2427D1F0828F}" srcOrd="0" destOrd="0" presId="urn:microsoft.com/office/officeart/2005/8/layout/orgChart1"/>
    <dgm:cxn modelId="{76995A4A-0ED8-E843-8374-EDB77BF28882}" type="presParOf" srcId="{F441046D-A79A-684D-A631-D9915DCC405B}" destId="{21333417-D50F-FA4E-A776-3537550C28DF}" srcOrd="1" destOrd="0" presId="urn:microsoft.com/office/officeart/2005/8/layout/orgChart1"/>
    <dgm:cxn modelId="{657D35BE-C068-584A-951C-FF90AA6C98C9}" type="presParOf" srcId="{550A76A1-7373-E041-9C9B-C88594E899F7}" destId="{BA8BEF80-34DB-1546-BA79-28D235E53499}" srcOrd="1" destOrd="0" presId="urn:microsoft.com/office/officeart/2005/8/layout/orgChart1"/>
    <dgm:cxn modelId="{E4CD1DC2-BE41-4046-B8E2-F2372CFB3103}" type="presParOf" srcId="{550A76A1-7373-E041-9C9B-C88594E899F7}" destId="{B128A184-F0AB-2A46-97F8-97A209CF5EC2}" srcOrd="2" destOrd="0" presId="urn:microsoft.com/office/officeart/2005/8/layout/orgChart1"/>
    <dgm:cxn modelId="{C5F0E656-3D06-DE4F-B814-6378998424C4}" type="presParOf" srcId="{313B9115-2275-EF47-95D3-BE06B3C84ABF}" destId="{06010E33-8A38-F94B-B995-BFA322F9C741}" srcOrd="2" destOrd="0" presId="urn:microsoft.com/office/officeart/2005/8/layout/orgChart1"/>
    <dgm:cxn modelId="{2934AAA6-262C-7E42-B138-12E456566218}" type="presParOf" srcId="{313B9115-2275-EF47-95D3-BE06B3C84ABF}" destId="{4945561C-3DEC-594F-90D5-1195878BD96F}" srcOrd="3" destOrd="0" presId="urn:microsoft.com/office/officeart/2005/8/layout/orgChart1"/>
    <dgm:cxn modelId="{5D838333-BBDF-4248-A38D-4C1367C3F256}" type="presParOf" srcId="{4945561C-3DEC-594F-90D5-1195878BD96F}" destId="{5E952302-02FC-6E4C-9CA4-332837B6091B}" srcOrd="0" destOrd="0" presId="urn:microsoft.com/office/officeart/2005/8/layout/orgChart1"/>
    <dgm:cxn modelId="{754EBD44-858C-B048-912C-B68F22E60355}" type="presParOf" srcId="{5E952302-02FC-6E4C-9CA4-332837B6091B}" destId="{47BF2B46-4DE9-1C46-943F-CF5CE5755547}" srcOrd="0" destOrd="0" presId="urn:microsoft.com/office/officeart/2005/8/layout/orgChart1"/>
    <dgm:cxn modelId="{A80D8524-5A95-0241-8AA1-18CD162B3B01}" type="presParOf" srcId="{5E952302-02FC-6E4C-9CA4-332837B6091B}" destId="{07BDE842-E8C2-3148-9C57-F2F71F267BFB}" srcOrd="1" destOrd="0" presId="urn:microsoft.com/office/officeart/2005/8/layout/orgChart1"/>
    <dgm:cxn modelId="{EEE5BEB3-8763-6942-9969-4D8BB3B31E56}" type="presParOf" srcId="{4945561C-3DEC-594F-90D5-1195878BD96F}" destId="{9B2697C7-F66A-DD4A-AC2D-6267BE0C392E}" srcOrd="1" destOrd="0" presId="urn:microsoft.com/office/officeart/2005/8/layout/orgChart1"/>
    <dgm:cxn modelId="{055C0CB5-8373-E846-98D2-BC4EA9996335}" type="presParOf" srcId="{4945561C-3DEC-594F-90D5-1195878BD96F}" destId="{B2CD67CB-BE19-0D44-9952-53316300EC9A}" srcOrd="2" destOrd="0" presId="urn:microsoft.com/office/officeart/2005/8/layout/orgChart1"/>
    <dgm:cxn modelId="{11D6334A-B3ED-BC49-9859-7ADFB88DFB04}" type="presParOf" srcId="{313B9115-2275-EF47-95D3-BE06B3C84ABF}" destId="{3DBEFBFB-A7E9-974B-B9DA-A801C906B8D7}" srcOrd="4" destOrd="0" presId="urn:microsoft.com/office/officeart/2005/8/layout/orgChart1"/>
    <dgm:cxn modelId="{EF2022C9-DE1C-EA40-8424-177B5217492E}" type="presParOf" srcId="{313B9115-2275-EF47-95D3-BE06B3C84ABF}" destId="{602C37FC-5DD7-0244-A2C6-23AE7163454B}" srcOrd="5" destOrd="0" presId="urn:microsoft.com/office/officeart/2005/8/layout/orgChart1"/>
    <dgm:cxn modelId="{69F0830A-D365-BC46-9897-86F0AAD61937}" type="presParOf" srcId="{602C37FC-5DD7-0244-A2C6-23AE7163454B}" destId="{7A0A1953-3B6B-DA43-987C-614AAFE93BFF}" srcOrd="0" destOrd="0" presId="urn:microsoft.com/office/officeart/2005/8/layout/orgChart1"/>
    <dgm:cxn modelId="{FDF11263-A8DF-1B4D-8AE5-9F8C4973A8FF}" type="presParOf" srcId="{7A0A1953-3B6B-DA43-987C-614AAFE93BFF}" destId="{BB0B1CD9-85EC-2E4A-BCCD-6A2C00873711}" srcOrd="0" destOrd="0" presId="urn:microsoft.com/office/officeart/2005/8/layout/orgChart1"/>
    <dgm:cxn modelId="{47B861C7-3730-F44F-93C8-3FB601E56746}" type="presParOf" srcId="{7A0A1953-3B6B-DA43-987C-614AAFE93BFF}" destId="{C9D27586-0A8E-D54E-9052-CEC735187462}" srcOrd="1" destOrd="0" presId="urn:microsoft.com/office/officeart/2005/8/layout/orgChart1"/>
    <dgm:cxn modelId="{318BDF1B-B4FD-C048-A300-49FCA4E6A8CE}" type="presParOf" srcId="{602C37FC-5DD7-0244-A2C6-23AE7163454B}" destId="{045326B1-F317-B04C-91DC-C25E2B506D2E}" srcOrd="1" destOrd="0" presId="urn:microsoft.com/office/officeart/2005/8/layout/orgChart1"/>
    <dgm:cxn modelId="{A6C22CC9-59CD-1342-A9E7-CBE143E97427}" type="presParOf" srcId="{602C37FC-5DD7-0244-A2C6-23AE7163454B}" destId="{5201F5AF-686E-A046-8470-824128964DA1}" srcOrd="2" destOrd="0" presId="urn:microsoft.com/office/officeart/2005/8/layout/orgChart1"/>
    <dgm:cxn modelId="{15FE21F5-CF92-244E-8BFE-0CEEF4167F8B}" type="presParOf" srcId="{313B9115-2275-EF47-95D3-BE06B3C84ABF}" destId="{AD04F5E0-37B4-E64F-979A-FA3081BAD537}" srcOrd="6" destOrd="0" presId="urn:microsoft.com/office/officeart/2005/8/layout/orgChart1"/>
    <dgm:cxn modelId="{71F550AD-6021-0B4E-BB45-F92101D0973A}" type="presParOf" srcId="{313B9115-2275-EF47-95D3-BE06B3C84ABF}" destId="{6E5695FF-2440-C041-8333-8A8FE093F845}" srcOrd="7" destOrd="0" presId="urn:microsoft.com/office/officeart/2005/8/layout/orgChart1"/>
    <dgm:cxn modelId="{F8B86462-550E-F846-897C-3ED69C8FAD81}" type="presParOf" srcId="{6E5695FF-2440-C041-8333-8A8FE093F845}" destId="{5CCCD73B-BE4C-724F-998B-A1C218665EA6}" srcOrd="0" destOrd="0" presId="urn:microsoft.com/office/officeart/2005/8/layout/orgChart1"/>
    <dgm:cxn modelId="{21E44FFB-DB77-B143-8EFD-FF2356F8B420}" type="presParOf" srcId="{5CCCD73B-BE4C-724F-998B-A1C218665EA6}" destId="{4E29CCCF-09F8-B249-A5EF-D7CFDC7AF02E}" srcOrd="0" destOrd="0" presId="urn:microsoft.com/office/officeart/2005/8/layout/orgChart1"/>
    <dgm:cxn modelId="{49947622-C760-A04F-8CDF-10743339B1FE}" type="presParOf" srcId="{5CCCD73B-BE4C-724F-998B-A1C218665EA6}" destId="{A25DBDF0-8C39-4F46-A69E-FE553022ED84}" srcOrd="1" destOrd="0" presId="urn:microsoft.com/office/officeart/2005/8/layout/orgChart1"/>
    <dgm:cxn modelId="{40215E64-4A65-6141-9C77-30DB9E249D0B}" type="presParOf" srcId="{6E5695FF-2440-C041-8333-8A8FE093F845}" destId="{ACB8B2D6-5EDC-E54D-B49F-49FB17F06F0D}" srcOrd="1" destOrd="0" presId="urn:microsoft.com/office/officeart/2005/8/layout/orgChart1"/>
    <dgm:cxn modelId="{46507ADC-224F-864B-82EA-3ADBBF0A222E}" type="presParOf" srcId="{6E5695FF-2440-C041-8333-8A8FE093F845}" destId="{C73DAE3D-82C7-CA43-8D70-1DCED579E7D0}" srcOrd="2" destOrd="0" presId="urn:microsoft.com/office/officeart/2005/8/layout/orgChart1"/>
    <dgm:cxn modelId="{275E6BDD-1163-B54E-863A-BD779C27C9C3}" type="presParOf" srcId="{425AC6A6-08B6-F644-A71D-891C297B71EA}" destId="{8174C9D0-76C8-434C-9D54-4263CC8366FF}" srcOrd="2" destOrd="0" presId="urn:microsoft.com/office/officeart/2005/8/layout/orgChart1"/>
    <dgm:cxn modelId="{865A544F-FBD6-E14C-9CAE-02C466BF740B}" type="presParOf" srcId="{1F38EE67-9A1A-2040-9178-A83474177DCE}" destId="{1F7D2F4B-B825-2F40-917B-2E82258E9C5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ABA89B-B17B-F340-A03C-3FB1EACFD211}" type="doc">
      <dgm:prSet loTypeId="urn:microsoft.com/office/officeart/2005/8/layout/orgChart1" loCatId="hierarchy" qsTypeId="urn:microsoft.com/office/officeart/2005/8/quickstyle/simple1" qsCatId="simple" csTypeId="urn:microsoft.com/office/officeart/2005/8/colors/accent1_2" csCatId="accent1" phldr="0"/>
      <dgm:spPr/>
      <dgm:t>
        <a:bodyPr/>
        <a:lstStyle/>
        <a:p>
          <a:endParaRPr lang="en-GB"/>
        </a:p>
      </dgm:t>
    </dgm:pt>
    <dgm:pt modelId="{5E11DBD5-02A6-9749-83E0-0AC2C20F9A48}">
      <dgm:prSet phldrT="[Text]" phldr="1"/>
      <dgm:spPr/>
      <dgm:t>
        <a:bodyPr/>
        <a:lstStyle/>
        <a:p>
          <a:endParaRPr lang="en-GB"/>
        </a:p>
      </dgm:t>
    </dgm:pt>
    <dgm:pt modelId="{5FCDE11F-08BC-8F41-979B-4E1CF5FB59AA}" type="parTrans" cxnId="{076A586A-2CC6-D74D-A4D6-F174E67CB2CA}">
      <dgm:prSet/>
      <dgm:spPr/>
      <dgm:t>
        <a:bodyPr/>
        <a:lstStyle/>
        <a:p>
          <a:endParaRPr lang="en-GB"/>
        </a:p>
      </dgm:t>
    </dgm:pt>
    <dgm:pt modelId="{A0754496-9BA7-4E4E-8061-6314A4BA2561}" type="sibTrans" cxnId="{076A586A-2CC6-D74D-A4D6-F174E67CB2CA}">
      <dgm:prSet/>
      <dgm:spPr/>
      <dgm:t>
        <a:bodyPr/>
        <a:lstStyle/>
        <a:p>
          <a:endParaRPr lang="en-GB"/>
        </a:p>
      </dgm:t>
    </dgm:pt>
    <dgm:pt modelId="{8938D0EC-E2D6-4C4C-9CEC-A57B11204A3C}" type="asst">
      <dgm:prSet phldrT="[Text]" phldr="1"/>
      <dgm:spPr/>
      <dgm:t>
        <a:bodyPr/>
        <a:lstStyle/>
        <a:p>
          <a:endParaRPr lang="en-GB"/>
        </a:p>
      </dgm:t>
    </dgm:pt>
    <dgm:pt modelId="{5E542727-E4D7-2F42-B177-7B1AA084E419}" type="parTrans" cxnId="{4170608C-249E-DC4D-8F33-2779EEF2FF60}">
      <dgm:prSet/>
      <dgm:spPr/>
      <dgm:t>
        <a:bodyPr/>
        <a:lstStyle/>
        <a:p>
          <a:endParaRPr lang="en-GB"/>
        </a:p>
      </dgm:t>
    </dgm:pt>
    <dgm:pt modelId="{6D004EE7-A9EF-5342-9C17-2BA9547A1D39}" type="sibTrans" cxnId="{4170608C-249E-DC4D-8F33-2779EEF2FF60}">
      <dgm:prSet/>
      <dgm:spPr/>
      <dgm:t>
        <a:bodyPr/>
        <a:lstStyle/>
        <a:p>
          <a:endParaRPr lang="en-GB"/>
        </a:p>
      </dgm:t>
    </dgm:pt>
    <dgm:pt modelId="{20BA6AAD-2007-654C-8CF1-94E832BC5860}">
      <dgm:prSet phldrT="[Text]" phldr="1"/>
      <dgm:spPr/>
      <dgm:t>
        <a:bodyPr/>
        <a:lstStyle/>
        <a:p>
          <a:endParaRPr lang="en-GB"/>
        </a:p>
      </dgm:t>
    </dgm:pt>
    <dgm:pt modelId="{D05239AC-F11F-5243-A5D4-461EE080A4B6}" type="parTrans" cxnId="{FEDC312E-327A-9F49-91B7-5635CDAC5A2A}">
      <dgm:prSet/>
      <dgm:spPr/>
      <dgm:t>
        <a:bodyPr/>
        <a:lstStyle/>
        <a:p>
          <a:endParaRPr lang="en-GB"/>
        </a:p>
      </dgm:t>
    </dgm:pt>
    <dgm:pt modelId="{6D6E1DE2-E5AC-C849-9F0D-50984462C5DB}" type="sibTrans" cxnId="{FEDC312E-327A-9F49-91B7-5635CDAC5A2A}">
      <dgm:prSet/>
      <dgm:spPr/>
      <dgm:t>
        <a:bodyPr/>
        <a:lstStyle/>
        <a:p>
          <a:endParaRPr lang="en-GB"/>
        </a:p>
      </dgm:t>
    </dgm:pt>
    <dgm:pt modelId="{EFF29862-2D6C-D443-AB53-CEBC09A2D245}">
      <dgm:prSet phldrT="[Text]" phldr="1"/>
      <dgm:spPr/>
      <dgm:t>
        <a:bodyPr/>
        <a:lstStyle/>
        <a:p>
          <a:endParaRPr lang="en-GB"/>
        </a:p>
      </dgm:t>
    </dgm:pt>
    <dgm:pt modelId="{0C18A90B-668D-0245-9E8A-468A81A495FF}" type="parTrans" cxnId="{F66A7807-95F2-0E43-9232-BAB61B88D961}">
      <dgm:prSet/>
      <dgm:spPr/>
      <dgm:t>
        <a:bodyPr/>
        <a:lstStyle/>
        <a:p>
          <a:endParaRPr lang="en-GB"/>
        </a:p>
      </dgm:t>
    </dgm:pt>
    <dgm:pt modelId="{2DAE7095-1808-AF44-89D2-CC006F201BA5}" type="sibTrans" cxnId="{F66A7807-95F2-0E43-9232-BAB61B88D961}">
      <dgm:prSet/>
      <dgm:spPr/>
      <dgm:t>
        <a:bodyPr/>
        <a:lstStyle/>
        <a:p>
          <a:endParaRPr lang="en-GB"/>
        </a:p>
      </dgm:t>
    </dgm:pt>
    <dgm:pt modelId="{A2039AE4-F231-EC48-B506-9487853F44B5}">
      <dgm:prSet phldrT="[Text]" phldr="1"/>
      <dgm:spPr/>
      <dgm:t>
        <a:bodyPr/>
        <a:lstStyle/>
        <a:p>
          <a:endParaRPr lang="en-GB"/>
        </a:p>
      </dgm:t>
    </dgm:pt>
    <dgm:pt modelId="{679C6458-6C08-A749-BB34-152D6D5E8DC4}" type="parTrans" cxnId="{3462AFCB-276E-0646-939D-229E5056841A}">
      <dgm:prSet/>
      <dgm:spPr/>
      <dgm:t>
        <a:bodyPr/>
        <a:lstStyle/>
        <a:p>
          <a:endParaRPr lang="en-GB"/>
        </a:p>
      </dgm:t>
    </dgm:pt>
    <dgm:pt modelId="{05D5057E-C842-C54E-A26F-3AE5FAE318D0}" type="sibTrans" cxnId="{3462AFCB-276E-0646-939D-229E5056841A}">
      <dgm:prSet/>
      <dgm:spPr/>
      <dgm:t>
        <a:bodyPr/>
        <a:lstStyle/>
        <a:p>
          <a:endParaRPr lang="en-GB"/>
        </a:p>
      </dgm:t>
    </dgm:pt>
    <dgm:pt modelId="{20DC5BB3-5194-0C41-86F2-A86C5165161F}" type="pres">
      <dgm:prSet presAssocID="{FEABA89B-B17B-F340-A03C-3FB1EACFD211}" presName="hierChild1" presStyleCnt="0">
        <dgm:presLayoutVars>
          <dgm:orgChart val="1"/>
          <dgm:chPref val="1"/>
          <dgm:dir/>
          <dgm:animOne val="branch"/>
          <dgm:animLvl val="lvl"/>
          <dgm:resizeHandles/>
        </dgm:presLayoutVars>
      </dgm:prSet>
      <dgm:spPr/>
    </dgm:pt>
    <dgm:pt modelId="{B9F90037-A871-7049-BAD7-AD9B6C885906}" type="pres">
      <dgm:prSet presAssocID="{5E11DBD5-02A6-9749-83E0-0AC2C20F9A48}" presName="hierRoot1" presStyleCnt="0">
        <dgm:presLayoutVars>
          <dgm:hierBranch val="init"/>
        </dgm:presLayoutVars>
      </dgm:prSet>
      <dgm:spPr/>
    </dgm:pt>
    <dgm:pt modelId="{3A94BEC3-6970-9440-AD5E-F90A1B94F533}" type="pres">
      <dgm:prSet presAssocID="{5E11DBD5-02A6-9749-83E0-0AC2C20F9A48}" presName="rootComposite1" presStyleCnt="0"/>
      <dgm:spPr/>
    </dgm:pt>
    <dgm:pt modelId="{763237AC-B7E9-4544-9029-FF905C39D055}" type="pres">
      <dgm:prSet presAssocID="{5E11DBD5-02A6-9749-83E0-0AC2C20F9A48}" presName="rootText1" presStyleLbl="node0" presStyleIdx="0" presStyleCnt="1">
        <dgm:presLayoutVars>
          <dgm:chPref val="3"/>
        </dgm:presLayoutVars>
      </dgm:prSet>
      <dgm:spPr/>
    </dgm:pt>
    <dgm:pt modelId="{F7A0F497-53DB-7745-A81B-6442107810DC}" type="pres">
      <dgm:prSet presAssocID="{5E11DBD5-02A6-9749-83E0-0AC2C20F9A48}" presName="rootConnector1" presStyleLbl="node1" presStyleIdx="0" presStyleCnt="0"/>
      <dgm:spPr/>
    </dgm:pt>
    <dgm:pt modelId="{CF56EFAD-3009-844A-917B-A7B91C41DA39}" type="pres">
      <dgm:prSet presAssocID="{5E11DBD5-02A6-9749-83E0-0AC2C20F9A48}" presName="hierChild2" presStyleCnt="0"/>
      <dgm:spPr/>
    </dgm:pt>
    <dgm:pt modelId="{599A2407-1902-5241-A566-BB672EDD0DB1}" type="pres">
      <dgm:prSet presAssocID="{D05239AC-F11F-5243-A5D4-461EE080A4B6}" presName="Name37" presStyleLbl="parChTrans1D2" presStyleIdx="0" presStyleCnt="4"/>
      <dgm:spPr/>
    </dgm:pt>
    <dgm:pt modelId="{7072563D-D0F7-5C4A-8CE1-77373154E91B}" type="pres">
      <dgm:prSet presAssocID="{20BA6AAD-2007-654C-8CF1-94E832BC5860}" presName="hierRoot2" presStyleCnt="0">
        <dgm:presLayoutVars>
          <dgm:hierBranch val="init"/>
        </dgm:presLayoutVars>
      </dgm:prSet>
      <dgm:spPr/>
    </dgm:pt>
    <dgm:pt modelId="{CF135841-4B0B-B149-9BC8-E4ACCD9FA094}" type="pres">
      <dgm:prSet presAssocID="{20BA6AAD-2007-654C-8CF1-94E832BC5860}" presName="rootComposite" presStyleCnt="0"/>
      <dgm:spPr/>
    </dgm:pt>
    <dgm:pt modelId="{A1D56FAB-9CAF-C74C-AA35-2C970CF4A8AA}" type="pres">
      <dgm:prSet presAssocID="{20BA6AAD-2007-654C-8CF1-94E832BC5860}" presName="rootText" presStyleLbl="node2" presStyleIdx="0" presStyleCnt="3">
        <dgm:presLayoutVars>
          <dgm:chPref val="3"/>
        </dgm:presLayoutVars>
      </dgm:prSet>
      <dgm:spPr/>
    </dgm:pt>
    <dgm:pt modelId="{47C251C9-E25E-B24F-9F9C-AE49AFE2AF9B}" type="pres">
      <dgm:prSet presAssocID="{20BA6AAD-2007-654C-8CF1-94E832BC5860}" presName="rootConnector" presStyleLbl="node2" presStyleIdx="0" presStyleCnt="3"/>
      <dgm:spPr/>
    </dgm:pt>
    <dgm:pt modelId="{5D19BAF6-5A68-974C-9294-2997172F8F46}" type="pres">
      <dgm:prSet presAssocID="{20BA6AAD-2007-654C-8CF1-94E832BC5860}" presName="hierChild4" presStyleCnt="0"/>
      <dgm:spPr/>
    </dgm:pt>
    <dgm:pt modelId="{8EAEB5A8-4D3E-8E44-B343-A4E64587F705}" type="pres">
      <dgm:prSet presAssocID="{20BA6AAD-2007-654C-8CF1-94E832BC5860}" presName="hierChild5" presStyleCnt="0"/>
      <dgm:spPr/>
    </dgm:pt>
    <dgm:pt modelId="{FB5D99F5-7C60-AB48-A9A6-836A0B36F209}" type="pres">
      <dgm:prSet presAssocID="{0C18A90B-668D-0245-9E8A-468A81A495FF}" presName="Name37" presStyleLbl="parChTrans1D2" presStyleIdx="1" presStyleCnt="4"/>
      <dgm:spPr/>
    </dgm:pt>
    <dgm:pt modelId="{C2A63E5B-21F3-6E4F-A261-8059DCA1552C}" type="pres">
      <dgm:prSet presAssocID="{EFF29862-2D6C-D443-AB53-CEBC09A2D245}" presName="hierRoot2" presStyleCnt="0">
        <dgm:presLayoutVars>
          <dgm:hierBranch val="init"/>
        </dgm:presLayoutVars>
      </dgm:prSet>
      <dgm:spPr/>
    </dgm:pt>
    <dgm:pt modelId="{FC0F1A2E-3AAE-3447-8B2D-39D18189BD62}" type="pres">
      <dgm:prSet presAssocID="{EFF29862-2D6C-D443-AB53-CEBC09A2D245}" presName="rootComposite" presStyleCnt="0"/>
      <dgm:spPr/>
    </dgm:pt>
    <dgm:pt modelId="{7E99D3DA-BD71-5649-A451-B31CF15B76BB}" type="pres">
      <dgm:prSet presAssocID="{EFF29862-2D6C-D443-AB53-CEBC09A2D245}" presName="rootText" presStyleLbl="node2" presStyleIdx="1" presStyleCnt="3">
        <dgm:presLayoutVars>
          <dgm:chPref val="3"/>
        </dgm:presLayoutVars>
      </dgm:prSet>
      <dgm:spPr/>
    </dgm:pt>
    <dgm:pt modelId="{2FCBAF74-4AD5-DC48-A82D-7021F7DC679B}" type="pres">
      <dgm:prSet presAssocID="{EFF29862-2D6C-D443-AB53-CEBC09A2D245}" presName="rootConnector" presStyleLbl="node2" presStyleIdx="1" presStyleCnt="3"/>
      <dgm:spPr/>
    </dgm:pt>
    <dgm:pt modelId="{5DCA606B-84FD-F549-800A-7B78B0899D98}" type="pres">
      <dgm:prSet presAssocID="{EFF29862-2D6C-D443-AB53-CEBC09A2D245}" presName="hierChild4" presStyleCnt="0"/>
      <dgm:spPr/>
    </dgm:pt>
    <dgm:pt modelId="{4470D2DC-3C4B-8147-A269-A325E40DAADC}" type="pres">
      <dgm:prSet presAssocID="{EFF29862-2D6C-D443-AB53-CEBC09A2D245}" presName="hierChild5" presStyleCnt="0"/>
      <dgm:spPr/>
    </dgm:pt>
    <dgm:pt modelId="{2098C482-3236-434B-A6E5-AF6A607023C3}" type="pres">
      <dgm:prSet presAssocID="{679C6458-6C08-A749-BB34-152D6D5E8DC4}" presName="Name37" presStyleLbl="parChTrans1D2" presStyleIdx="2" presStyleCnt="4"/>
      <dgm:spPr/>
    </dgm:pt>
    <dgm:pt modelId="{747BFC8D-C6DB-DD4D-A4E3-F2128EAE411A}" type="pres">
      <dgm:prSet presAssocID="{A2039AE4-F231-EC48-B506-9487853F44B5}" presName="hierRoot2" presStyleCnt="0">
        <dgm:presLayoutVars>
          <dgm:hierBranch val="init"/>
        </dgm:presLayoutVars>
      </dgm:prSet>
      <dgm:spPr/>
    </dgm:pt>
    <dgm:pt modelId="{935507E4-9542-304D-A3B2-67994D41FB7D}" type="pres">
      <dgm:prSet presAssocID="{A2039AE4-F231-EC48-B506-9487853F44B5}" presName="rootComposite" presStyleCnt="0"/>
      <dgm:spPr/>
    </dgm:pt>
    <dgm:pt modelId="{16251022-6CD6-524E-A264-935B20090C24}" type="pres">
      <dgm:prSet presAssocID="{A2039AE4-F231-EC48-B506-9487853F44B5}" presName="rootText" presStyleLbl="node2" presStyleIdx="2" presStyleCnt="3">
        <dgm:presLayoutVars>
          <dgm:chPref val="3"/>
        </dgm:presLayoutVars>
      </dgm:prSet>
      <dgm:spPr/>
    </dgm:pt>
    <dgm:pt modelId="{10538441-8C84-5440-9249-6593120C1BFA}" type="pres">
      <dgm:prSet presAssocID="{A2039AE4-F231-EC48-B506-9487853F44B5}" presName="rootConnector" presStyleLbl="node2" presStyleIdx="2" presStyleCnt="3"/>
      <dgm:spPr/>
    </dgm:pt>
    <dgm:pt modelId="{98A7CB5D-DC18-3D41-BFC0-03946D5AFAD4}" type="pres">
      <dgm:prSet presAssocID="{A2039AE4-F231-EC48-B506-9487853F44B5}" presName="hierChild4" presStyleCnt="0"/>
      <dgm:spPr/>
    </dgm:pt>
    <dgm:pt modelId="{CCB56C2B-D06F-274B-B908-8C4BDB12BA0E}" type="pres">
      <dgm:prSet presAssocID="{A2039AE4-F231-EC48-B506-9487853F44B5}" presName="hierChild5" presStyleCnt="0"/>
      <dgm:spPr/>
    </dgm:pt>
    <dgm:pt modelId="{E055FA26-711A-C642-98E2-984ED8C7B142}" type="pres">
      <dgm:prSet presAssocID="{5E11DBD5-02A6-9749-83E0-0AC2C20F9A48}" presName="hierChild3" presStyleCnt="0"/>
      <dgm:spPr/>
    </dgm:pt>
    <dgm:pt modelId="{2219F7C8-1B15-E24D-A987-75788874FB12}" type="pres">
      <dgm:prSet presAssocID="{5E542727-E4D7-2F42-B177-7B1AA084E419}" presName="Name111" presStyleLbl="parChTrans1D2" presStyleIdx="3" presStyleCnt="4"/>
      <dgm:spPr/>
    </dgm:pt>
    <dgm:pt modelId="{7A3197B9-E0B7-CC4E-929C-342FDE04B016}" type="pres">
      <dgm:prSet presAssocID="{8938D0EC-E2D6-4C4C-9CEC-A57B11204A3C}" presName="hierRoot3" presStyleCnt="0">
        <dgm:presLayoutVars>
          <dgm:hierBranch val="init"/>
        </dgm:presLayoutVars>
      </dgm:prSet>
      <dgm:spPr/>
    </dgm:pt>
    <dgm:pt modelId="{22548009-45DF-B74B-90CF-EE808C7D71BE}" type="pres">
      <dgm:prSet presAssocID="{8938D0EC-E2D6-4C4C-9CEC-A57B11204A3C}" presName="rootComposite3" presStyleCnt="0"/>
      <dgm:spPr/>
    </dgm:pt>
    <dgm:pt modelId="{46F35687-B451-444E-A667-700D6D08634C}" type="pres">
      <dgm:prSet presAssocID="{8938D0EC-E2D6-4C4C-9CEC-A57B11204A3C}" presName="rootText3" presStyleLbl="asst1" presStyleIdx="0" presStyleCnt="1">
        <dgm:presLayoutVars>
          <dgm:chPref val="3"/>
        </dgm:presLayoutVars>
      </dgm:prSet>
      <dgm:spPr/>
    </dgm:pt>
    <dgm:pt modelId="{E9BE5D79-0183-4945-941C-0F8785EBBE51}" type="pres">
      <dgm:prSet presAssocID="{8938D0EC-E2D6-4C4C-9CEC-A57B11204A3C}" presName="rootConnector3" presStyleLbl="asst1" presStyleIdx="0" presStyleCnt="1"/>
      <dgm:spPr/>
    </dgm:pt>
    <dgm:pt modelId="{24DD57B0-77CB-8F44-85B8-E0D4EBFDFBD1}" type="pres">
      <dgm:prSet presAssocID="{8938D0EC-E2D6-4C4C-9CEC-A57B11204A3C}" presName="hierChild6" presStyleCnt="0"/>
      <dgm:spPr/>
    </dgm:pt>
    <dgm:pt modelId="{576BFFE1-3A76-C34E-931E-424E96BB02D7}" type="pres">
      <dgm:prSet presAssocID="{8938D0EC-E2D6-4C4C-9CEC-A57B11204A3C}" presName="hierChild7" presStyleCnt="0"/>
      <dgm:spPr/>
    </dgm:pt>
  </dgm:ptLst>
  <dgm:cxnLst>
    <dgm:cxn modelId="{F66A7807-95F2-0E43-9232-BAB61B88D961}" srcId="{5E11DBD5-02A6-9749-83E0-0AC2C20F9A48}" destId="{EFF29862-2D6C-D443-AB53-CEBC09A2D245}" srcOrd="2" destOrd="0" parTransId="{0C18A90B-668D-0245-9E8A-468A81A495FF}" sibTransId="{2DAE7095-1808-AF44-89D2-CC006F201BA5}"/>
    <dgm:cxn modelId="{FEDC312E-327A-9F49-91B7-5635CDAC5A2A}" srcId="{5E11DBD5-02A6-9749-83E0-0AC2C20F9A48}" destId="{20BA6AAD-2007-654C-8CF1-94E832BC5860}" srcOrd="1" destOrd="0" parTransId="{D05239AC-F11F-5243-A5D4-461EE080A4B6}" sibTransId="{6D6E1DE2-E5AC-C849-9F0D-50984462C5DB}"/>
    <dgm:cxn modelId="{8948C05B-8AE8-9947-8160-2FB3CC160C0E}" type="presOf" srcId="{A2039AE4-F231-EC48-B506-9487853F44B5}" destId="{16251022-6CD6-524E-A264-935B20090C24}" srcOrd="0" destOrd="0" presId="urn:microsoft.com/office/officeart/2005/8/layout/orgChart1"/>
    <dgm:cxn modelId="{1B3F1646-E14A-8745-B2E6-292F76E0FD3E}" type="presOf" srcId="{8938D0EC-E2D6-4C4C-9CEC-A57B11204A3C}" destId="{E9BE5D79-0183-4945-941C-0F8785EBBE51}" srcOrd="1" destOrd="0" presId="urn:microsoft.com/office/officeart/2005/8/layout/orgChart1"/>
    <dgm:cxn modelId="{076A586A-2CC6-D74D-A4D6-F174E67CB2CA}" srcId="{FEABA89B-B17B-F340-A03C-3FB1EACFD211}" destId="{5E11DBD5-02A6-9749-83E0-0AC2C20F9A48}" srcOrd="0" destOrd="0" parTransId="{5FCDE11F-08BC-8F41-979B-4E1CF5FB59AA}" sibTransId="{A0754496-9BA7-4E4E-8061-6314A4BA2561}"/>
    <dgm:cxn modelId="{AC0C6656-ED3A-3D4F-AF57-3E67F390FA5F}" type="presOf" srcId="{A2039AE4-F231-EC48-B506-9487853F44B5}" destId="{10538441-8C84-5440-9249-6593120C1BFA}" srcOrd="1" destOrd="0" presId="urn:microsoft.com/office/officeart/2005/8/layout/orgChart1"/>
    <dgm:cxn modelId="{7880A47E-D528-8042-BFFA-F104AA3A7A2C}" type="presOf" srcId="{D05239AC-F11F-5243-A5D4-461EE080A4B6}" destId="{599A2407-1902-5241-A566-BB672EDD0DB1}" srcOrd="0" destOrd="0" presId="urn:microsoft.com/office/officeart/2005/8/layout/orgChart1"/>
    <dgm:cxn modelId="{4170608C-249E-DC4D-8F33-2779EEF2FF60}" srcId="{5E11DBD5-02A6-9749-83E0-0AC2C20F9A48}" destId="{8938D0EC-E2D6-4C4C-9CEC-A57B11204A3C}" srcOrd="0" destOrd="0" parTransId="{5E542727-E4D7-2F42-B177-7B1AA084E419}" sibTransId="{6D004EE7-A9EF-5342-9C17-2BA9547A1D39}"/>
    <dgm:cxn modelId="{6604949E-47BA-5048-A2AB-FF5A511903AB}" type="presOf" srcId="{5E542727-E4D7-2F42-B177-7B1AA084E419}" destId="{2219F7C8-1B15-E24D-A987-75788874FB12}" srcOrd="0" destOrd="0" presId="urn:microsoft.com/office/officeart/2005/8/layout/orgChart1"/>
    <dgm:cxn modelId="{63526FA9-5C7E-C944-B698-5C2ABD691703}" type="presOf" srcId="{5E11DBD5-02A6-9749-83E0-0AC2C20F9A48}" destId="{763237AC-B7E9-4544-9029-FF905C39D055}" srcOrd="0" destOrd="0" presId="urn:microsoft.com/office/officeart/2005/8/layout/orgChart1"/>
    <dgm:cxn modelId="{0D0BFBAD-267D-7D44-BE2C-713CDE20FD34}" type="presOf" srcId="{8938D0EC-E2D6-4C4C-9CEC-A57B11204A3C}" destId="{46F35687-B451-444E-A667-700D6D08634C}" srcOrd="0" destOrd="0" presId="urn:microsoft.com/office/officeart/2005/8/layout/orgChart1"/>
    <dgm:cxn modelId="{393226B9-272A-B343-BB0C-B477F5C0164C}" type="presOf" srcId="{20BA6AAD-2007-654C-8CF1-94E832BC5860}" destId="{A1D56FAB-9CAF-C74C-AA35-2C970CF4A8AA}" srcOrd="0" destOrd="0" presId="urn:microsoft.com/office/officeart/2005/8/layout/orgChart1"/>
    <dgm:cxn modelId="{570D22C7-0FF2-1749-8215-5A23E3A26DDB}" type="presOf" srcId="{20BA6AAD-2007-654C-8CF1-94E832BC5860}" destId="{47C251C9-E25E-B24F-9F9C-AE49AFE2AF9B}" srcOrd="1" destOrd="0" presId="urn:microsoft.com/office/officeart/2005/8/layout/orgChart1"/>
    <dgm:cxn modelId="{3462AFCB-276E-0646-939D-229E5056841A}" srcId="{5E11DBD5-02A6-9749-83E0-0AC2C20F9A48}" destId="{A2039AE4-F231-EC48-B506-9487853F44B5}" srcOrd="3" destOrd="0" parTransId="{679C6458-6C08-A749-BB34-152D6D5E8DC4}" sibTransId="{05D5057E-C842-C54E-A26F-3AE5FAE318D0}"/>
    <dgm:cxn modelId="{22744BCC-7BDC-2C4A-9382-7AE32828FCAC}" type="presOf" srcId="{EFF29862-2D6C-D443-AB53-CEBC09A2D245}" destId="{2FCBAF74-4AD5-DC48-A82D-7021F7DC679B}" srcOrd="1" destOrd="0" presId="urn:microsoft.com/office/officeart/2005/8/layout/orgChart1"/>
    <dgm:cxn modelId="{865CB9DE-CEF1-C44D-9EB4-7C46B6980869}" type="presOf" srcId="{0C18A90B-668D-0245-9E8A-468A81A495FF}" destId="{FB5D99F5-7C60-AB48-A9A6-836A0B36F209}" srcOrd="0" destOrd="0" presId="urn:microsoft.com/office/officeart/2005/8/layout/orgChart1"/>
    <dgm:cxn modelId="{88AA00E1-2681-FB49-A0BC-1F3556220EA7}" type="presOf" srcId="{679C6458-6C08-A749-BB34-152D6D5E8DC4}" destId="{2098C482-3236-434B-A6E5-AF6A607023C3}" srcOrd="0" destOrd="0" presId="urn:microsoft.com/office/officeart/2005/8/layout/orgChart1"/>
    <dgm:cxn modelId="{461491E3-5CBB-FC45-B37E-C048387C0302}" type="presOf" srcId="{5E11DBD5-02A6-9749-83E0-0AC2C20F9A48}" destId="{F7A0F497-53DB-7745-A81B-6442107810DC}" srcOrd="1" destOrd="0" presId="urn:microsoft.com/office/officeart/2005/8/layout/orgChart1"/>
    <dgm:cxn modelId="{810C9CED-3B6A-3C4B-B5A9-479FCB59FAB3}" type="presOf" srcId="{FEABA89B-B17B-F340-A03C-3FB1EACFD211}" destId="{20DC5BB3-5194-0C41-86F2-A86C5165161F}" srcOrd="0" destOrd="0" presId="urn:microsoft.com/office/officeart/2005/8/layout/orgChart1"/>
    <dgm:cxn modelId="{E51BB9F9-F0FD-7746-AC1F-57426AB05966}" type="presOf" srcId="{EFF29862-2D6C-D443-AB53-CEBC09A2D245}" destId="{7E99D3DA-BD71-5649-A451-B31CF15B76BB}" srcOrd="0" destOrd="0" presId="urn:microsoft.com/office/officeart/2005/8/layout/orgChart1"/>
    <dgm:cxn modelId="{EE5BA30C-A3BB-A24F-B132-F4B6A02CEC10}" type="presParOf" srcId="{20DC5BB3-5194-0C41-86F2-A86C5165161F}" destId="{B9F90037-A871-7049-BAD7-AD9B6C885906}" srcOrd="0" destOrd="0" presId="urn:microsoft.com/office/officeart/2005/8/layout/orgChart1"/>
    <dgm:cxn modelId="{C7167D7C-1EAB-9D4B-BD2C-226F22BB0517}" type="presParOf" srcId="{B9F90037-A871-7049-BAD7-AD9B6C885906}" destId="{3A94BEC3-6970-9440-AD5E-F90A1B94F533}" srcOrd="0" destOrd="0" presId="urn:microsoft.com/office/officeart/2005/8/layout/orgChart1"/>
    <dgm:cxn modelId="{9469F2E0-14C3-6545-9C00-40782859E5CF}" type="presParOf" srcId="{3A94BEC3-6970-9440-AD5E-F90A1B94F533}" destId="{763237AC-B7E9-4544-9029-FF905C39D055}" srcOrd="0" destOrd="0" presId="urn:microsoft.com/office/officeart/2005/8/layout/orgChart1"/>
    <dgm:cxn modelId="{4DEC167F-4DAD-DB49-B716-842E3D6C6E3F}" type="presParOf" srcId="{3A94BEC3-6970-9440-AD5E-F90A1B94F533}" destId="{F7A0F497-53DB-7745-A81B-6442107810DC}" srcOrd="1" destOrd="0" presId="urn:microsoft.com/office/officeart/2005/8/layout/orgChart1"/>
    <dgm:cxn modelId="{0C28AB54-1A61-3348-9925-54580F10837C}" type="presParOf" srcId="{B9F90037-A871-7049-BAD7-AD9B6C885906}" destId="{CF56EFAD-3009-844A-917B-A7B91C41DA39}" srcOrd="1" destOrd="0" presId="urn:microsoft.com/office/officeart/2005/8/layout/orgChart1"/>
    <dgm:cxn modelId="{AE56772F-D7FE-124C-9FBA-674422EB42F7}" type="presParOf" srcId="{CF56EFAD-3009-844A-917B-A7B91C41DA39}" destId="{599A2407-1902-5241-A566-BB672EDD0DB1}" srcOrd="0" destOrd="0" presId="urn:microsoft.com/office/officeart/2005/8/layout/orgChart1"/>
    <dgm:cxn modelId="{D1AC0F7B-760B-634F-8A62-CBD27BDF6AD6}" type="presParOf" srcId="{CF56EFAD-3009-844A-917B-A7B91C41DA39}" destId="{7072563D-D0F7-5C4A-8CE1-77373154E91B}" srcOrd="1" destOrd="0" presId="urn:microsoft.com/office/officeart/2005/8/layout/orgChart1"/>
    <dgm:cxn modelId="{B32EADBB-F9EF-D444-881F-6086BE557FAC}" type="presParOf" srcId="{7072563D-D0F7-5C4A-8CE1-77373154E91B}" destId="{CF135841-4B0B-B149-9BC8-E4ACCD9FA094}" srcOrd="0" destOrd="0" presId="urn:microsoft.com/office/officeart/2005/8/layout/orgChart1"/>
    <dgm:cxn modelId="{F1DA3C85-E156-1E43-B9A7-CA5576B6CB6A}" type="presParOf" srcId="{CF135841-4B0B-B149-9BC8-E4ACCD9FA094}" destId="{A1D56FAB-9CAF-C74C-AA35-2C970CF4A8AA}" srcOrd="0" destOrd="0" presId="urn:microsoft.com/office/officeart/2005/8/layout/orgChart1"/>
    <dgm:cxn modelId="{BD68F4E1-40BD-C64D-A02E-A09F78A61B2A}" type="presParOf" srcId="{CF135841-4B0B-B149-9BC8-E4ACCD9FA094}" destId="{47C251C9-E25E-B24F-9F9C-AE49AFE2AF9B}" srcOrd="1" destOrd="0" presId="urn:microsoft.com/office/officeart/2005/8/layout/orgChart1"/>
    <dgm:cxn modelId="{8B6162A7-D3D6-6349-97D1-8D5FDE802A61}" type="presParOf" srcId="{7072563D-D0F7-5C4A-8CE1-77373154E91B}" destId="{5D19BAF6-5A68-974C-9294-2997172F8F46}" srcOrd="1" destOrd="0" presId="urn:microsoft.com/office/officeart/2005/8/layout/orgChart1"/>
    <dgm:cxn modelId="{75F6DE80-9053-B84E-BFBD-3A446B33368E}" type="presParOf" srcId="{7072563D-D0F7-5C4A-8CE1-77373154E91B}" destId="{8EAEB5A8-4D3E-8E44-B343-A4E64587F705}" srcOrd="2" destOrd="0" presId="urn:microsoft.com/office/officeart/2005/8/layout/orgChart1"/>
    <dgm:cxn modelId="{D3E51C4B-CFA0-8C42-899C-49188DF18977}" type="presParOf" srcId="{CF56EFAD-3009-844A-917B-A7B91C41DA39}" destId="{FB5D99F5-7C60-AB48-A9A6-836A0B36F209}" srcOrd="2" destOrd="0" presId="urn:microsoft.com/office/officeart/2005/8/layout/orgChart1"/>
    <dgm:cxn modelId="{ACB73ADD-3A9C-5343-954A-0179DB32EAF5}" type="presParOf" srcId="{CF56EFAD-3009-844A-917B-A7B91C41DA39}" destId="{C2A63E5B-21F3-6E4F-A261-8059DCA1552C}" srcOrd="3" destOrd="0" presId="urn:microsoft.com/office/officeart/2005/8/layout/orgChart1"/>
    <dgm:cxn modelId="{DAE1AD09-FC83-3346-87F9-9DEF58D82D6C}" type="presParOf" srcId="{C2A63E5B-21F3-6E4F-A261-8059DCA1552C}" destId="{FC0F1A2E-3AAE-3447-8B2D-39D18189BD62}" srcOrd="0" destOrd="0" presId="urn:microsoft.com/office/officeart/2005/8/layout/orgChart1"/>
    <dgm:cxn modelId="{300D6C58-550C-5249-88C9-A2D4F2C4F5BC}" type="presParOf" srcId="{FC0F1A2E-3AAE-3447-8B2D-39D18189BD62}" destId="{7E99D3DA-BD71-5649-A451-B31CF15B76BB}" srcOrd="0" destOrd="0" presId="urn:microsoft.com/office/officeart/2005/8/layout/orgChart1"/>
    <dgm:cxn modelId="{50DCF446-B6A9-C645-BE9D-99ED98D6056F}" type="presParOf" srcId="{FC0F1A2E-3AAE-3447-8B2D-39D18189BD62}" destId="{2FCBAF74-4AD5-DC48-A82D-7021F7DC679B}" srcOrd="1" destOrd="0" presId="urn:microsoft.com/office/officeart/2005/8/layout/orgChart1"/>
    <dgm:cxn modelId="{3B861736-FC61-3340-AD98-02C546DD0829}" type="presParOf" srcId="{C2A63E5B-21F3-6E4F-A261-8059DCA1552C}" destId="{5DCA606B-84FD-F549-800A-7B78B0899D98}" srcOrd="1" destOrd="0" presId="urn:microsoft.com/office/officeart/2005/8/layout/orgChart1"/>
    <dgm:cxn modelId="{4D60E3C3-AD34-F949-A5FD-B6DA2C7456B9}" type="presParOf" srcId="{C2A63E5B-21F3-6E4F-A261-8059DCA1552C}" destId="{4470D2DC-3C4B-8147-A269-A325E40DAADC}" srcOrd="2" destOrd="0" presId="urn:microsoft.com/office/officeart/2005/8/layout/orgChart1"/>
    <dgm:cxn modelId="{C14F104E-7014-A147-A3C6-25AC767499EE}" type="presParOf" srcId="{CF56EFAD-3009-844A-917B-A7B91C41DA39}" destId="{2098C482-3236-434B-A6E5-AF6A607023C3}" srcOrd="4" destOrd="0" presId="urn:microsoft.com/office/officeart/2005/8/layout/orgChart1"/>
    <dgm:cxn modelId="{A93D6C27-9F92-FD41-8567-C45B12FE4A59}" type="presParOf" srcId="{CF56EFAD-3009-844A-917B-A7B91C41DA39}" destId="{747BFC8D-C6DB-DD4D-A4E3-F2128EAE411A}" srcOrd="5" destOrd="0" presId="urn:microsoft.com/office/officeart/2005/8/layout/orgChart1"/>
    <dgm:cxn modelId="{DF90300A-FA6D-0B4E-B058-0C930F599418}" type="presParOf" srcId="{747BFC8D-C6DB-DD4D-A4E3-F2128EAE411A}" destId="{935507E4-9542-304D-A3B2-67994D41FB7D}" srcOrd="0" destOrd="0" presId="urn:microsoft.com/office/officeart/2005/8/layout/orgChart1"/>
    <dgm:cxn modelId="{366911D1-4EC9-6D45-8F4D-EED9121BE865}" type="presParOf" srcId="{935507E4-9542-304D-A3B2-67994D41FB7D}" destId="{16251022-6CD6-524E-A264-935B20090C24}" srcOrd="0" destOrd="0" presId="urn:microsoft.com/office/officeart/2005/8/layout/orgChart1"/>
    <dgm:cxn modelId="{A52EC481-5CED-FF42-BD81-94FFBF97A793}" type="presParOf" srcId="{935507E4-9542-304D-A3B2-67994D41FB7D}" destId="{10538441-8C84-5440-9249-6593120C1BFA}" srcOrd="1" destOrd="0" presId="urn:microsoft.com/office/officeart/2005/8/layout/orgChart1"/>
    <dgm:cxn modelId="{4696ACA6-5B79-A440-B118-A4BF46A0D845}" type="presParOf" srcId="{747BFC8D-C6DB-DD4D-A4E3-F2128EAE411A}" destId="{98A7CB5D-DC18-3D41-BFC0-03946D5AFAD4}" srcOrd="1" destOrd="0" presId="urn:microsoft.com/office/officeart/2005/8/layout/orgChart1"/>
    <dgm:cxn modelId="{C51C4B9A-09B0-3949-A3D0-E4F672E79891}" type="presParOf" srcId="{747BFC8D-C6DB-DD4D-A4E3-F2128EAE411A}" destId="{CCB56C2B-D06F-274B-B908-8C4BDB12BA0E}" srcOrd="2" destOrd="0" presId="urn:microsoft.com/office/officeart/2005/8/layout/orgChart1"/>
    <dgm:cxn modelId="{965EB131-4C10-2F41-A1CB-5E84654AA8C9}" type="presParOf" srcId="{B9F90037-A871-7049-BAD7-AD9B6C885906}" destId="{E055FA26-711A-C642-98E2-984ED8C7B142}" srcOrd="2" destOrd="0" presId="urn:microsoft.com/office/officeart/2005/8/layout/orgChart1"/>
    <dgm:cxn modelId="{4266B25B-F4AE-7448-9146-F900020F83EF}" type="presParOf" srcId="{E055FA26-711A-C642-98E2-984ED8C7B142}" destId="{2219F7C8-1B15-E24D-A987-75788874FB12}" srcOrd="0" destOrd="0" presId="urn:microsoft.com/office/officeart/2005/8/layout/orgChart1"/>
    <dgm:cxn modelId="{1289F068-4A55-864C-96B8-8FE4C2E34126}" type="presParOf" srcId="{E055FA26-711A-C642-98E2-984ED8C7B142}" destId="{7A3197B9-E0B7-CC4E-929C-342FDE04B016}" srcOrd="1" destOrd="0" presId="urn:microsoft.com/office/officeart/2005/8/layout/orgChart1"/>
    <dgm:cxn modelId="{F27B1F03-6A2A-7941-9072-0FE17D992E58}" type="presParOf" srcId="{7A3197B9-E0B7-CC4E-929C-342FDE04B016}" destId="{22548009-45DF-B74B-90CF-EE808C7D71BE}" srcOrd="0" destOrd="0" presId="urn:microsoft.com/office/officeart/2005/8/layout/orgChart1"/>
    <dgm:cxn modelId="{B67DA627-A4C0-5742-965C-645175FC3B9E}" type="presParOf" srcId="{22548009-45DF-B74B-90CF-EE808C7D71BE}" destId="{46F35687-B451-444E-A667-700D6D08634C}" srcOrd="0" destOrd="0" presId="urn:microsoft.com/office/officeart/2005/8/layout/orgChart1"/>
    <dgm:cxn modelId="{C674D512-F5A5-1345-B400-82D6BF623299}" type="presParOf" srcId="{22548009-45DF-B74B-90CF-EE808C7D71BE}" destId="{E9BE5D79-0183-4945-941C-0F8785EBBE51}" srcOrd="1" destOrd="0" presId="urn:microsoft.com/office/officeart/2005/8/layout/orgChart1"/>
    <dgm:cxn modelId="{92A82DEC-FEC3-B24A-8A8A-B125CAD96246}" type="presParOf" srcId="{7A3197B9-E0B7-CC4E-929C-342FDE04B016}" destId="{24DD57B0-77CB-8F44-85B8-E0D4EBFDFBD1}" srcOrd="1" destOrd="0" presId="urn:microsoft.com/office/officeart/2005/8/layout/orgChart1"/>
    <dgm:cxn modelId="{CE5C1273-362A-2548-80B3-A0171789256E}" type="presParOf" srcId="{7A3197B9-E0B7-CC4E-929C-342FDE04B016}" destId="{576BFFE1-3A76-C34E-931E-424E96BB02D7}"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4F5E0-37B4-E64F-979A-FA3081BAD537}">
      <dsp:nvSpPr>
        <dsp:cNvPr id="0" name=""/>
        <dsp:cNvSpPr/>
      </dsp:nvSpPr>
      <dsp:spPr>
        <a:xfrm>
          <a:off x="10878113" y="1065936"/>
          <a:ext cx="131004" cy="2262016"/>
        </a:xfrm>
        <a:custGeom>
          <a:avLst/>
          <a:gdLst/>
          <a:ahLst/>
          <a:cxnLst/>
          <a:rect l="0" t="0" r="0" b="0"/>
          <a:pathLst>
            <a:path>
              <a:moveTo>
                <a:pt x="0" y="0"/>
              </a:moveTo>
              <a:lnTo>
                <a:pt x="0" y="2262016"/>
              </a:lnTo>
              <a:lnTo>
                <a:pt x="131004" y="226201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BEFBFB-A7E9-974B-B9DA-A801C906B8D7}">
      <dsp:nvSpPr>
        <dsp:cNvPr id="0" name=""/>
        <dsp:cNvSpPr/>
      </dsp:nvSpPr>
      <dsp:spPr>
        <a:xfrm>
          <a:off x="10878113" y="1065936"/>
          <a:ext cx="131004" cy="1641926"/>
        </a:xfrm>
        <a:custGeom>
          <a:avLst/>
          <a:gdLst/>
          <a:ahLst/>
          <a:cxnLst/>
          <a:rect l="0" t="0" r="0" b="0"/>
          <a:pathLst>
            <a:path>
              <a:moveTo>
                <a:pt x="0" y="0"/>
              </a:moveTo>
              <a:lnTo>
                <a:pt x="0" y="1641926"/>
              </a:lnTo>
              <a:lnTo>
                <a:pt x="131004" y="164192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010E33-8A38-F94B-B995-BFA322F9C741}">
      <dsp:nvSpPr>
        <dsp:cNvPr id="0" name=""/>
        <dsp:cNvSpPr/>
      </dsp:nvSpPr>
      <dsp:spPr>
        <a:xfrm>
          <a:off x="10878113" y="1065936"/>
          <a:ext cx="131004" cy="1021837"/>
        </a:xfrm>
        <a:custGeom>
          <a:avLst/>
          <a:gdLst/>
          <a:ahLst/>
          <a:cxnLst/>
          <a:rect l="0" t="0" r="0" b="0"/>
          <a:pathLst>
            <a:path>
              <a:moveTo>
                <a:pt x="0" y="0"/>
              </a:moveTo>
              <a:lnTo>
                <a:pt x="0" y="1021837"/>
              </a:lnTo>
              <a:lnTo>
                <a:pt x="131004" y="1021837"/>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447281-4BCC-D149-81B7-D9E130FE3127}">
      <dsp:nvSpPr>
        <dsp:cNvPr id="0" name=""/>
        <dsp:cNvSpPr/>
      </dsp:nvSpPr>
      <dsp:spPr>
        <a:xfrm>
          <a:off x="10878113" y="1065936"/>
          <a:ext cx="131004" cy="401748"/>
        </a:xfrm>
        <a:custGeom>
          <a:avLst/>
          <a:gdLst/>
          <a:ahLst/>
          <a:cxnLst/>
          <a:rect l="0" t="0" r="0" b="0"/>
          <a:pathLst>
            <a:path>
              <a:moveTo>
                <a:pt x="0" y="0"/>
              </a:moveTo>
              <a:lnTo>
                <a:pt x="0" y="401748"/>
              </a:lnTo>
              <a:lnTo>
                <a:pt x="131004" y="40174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EB01A1-B73B-FB46-9EAA-C6B5906CA735}">
      <dsp:nvSpPr>
        <dsp:cNvPr id="0" name=""/>
        <dsp:cNvSpPr/>
      </dsp:nvSpPr>
      <dsp:spPr>
        <a:xfrm>
          <a:off x="6153207" y="445846"/>
          <a:ext cx="5074252" cy="183406"/>
        </a:xfrm>
        <a:custGeom>
          <a:avLst/>
          <a:gdLst/>
          <a:ahLst/>
          <a:cxnLst/>
          <a:rect l="0" t="0" r="0" b="0"/>
          <a:pathLst>
            <a:path>
              <a:moveTo>
                <a:pt x="0" y="0"/>
              </a:moveTo>
              <a:lnTo>
                <a:pt x="0" y="91703"/>
              </a:lnTo>
              <a:lnTo>
                <a:pt x="5074252" y="91703"/>
              </a:lnTo>
              <a:lnTo>
                <a:pt x="5074252" y="18340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6F46DE-E204-8D49-85B5-50394B1D5FCD}">
      <dsp:nvSpPr>
        <dsp:cNvPr id="0" name=""/>
        <dsp:cNvSpPr/>
      </dsp:nvSpPr>
      <dsp:spPr>
        <a:xfrm>
          <a:off x="9821341" y="1686025"/>
          <a:ext cx="131004" cy="1641926"/>
        </a:xfrm>
        <a:custGeom>
          <a:avLst/>
          <a:gdLst/>
          <a:ahLst/>
          <a:cxnLst/>
          <a:rect l="0" t="0" r="0" b="0"/>
          <a:pathLst>
            <a:path>
              <a:moveTo>
                <a:pt x="0" y="0"/>
              </a:moveTo>
              <a:lnTo>
                <a:pt x="0" y="1641926"/>
              </a:lnTo>
              <a:lnTo>
                <a:pt x="131004" y="16419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569DBC-AC29-E04C-8567-AA220F57713B}">
      <dsp:nvSpPr>
        <dsp:cNvPr id="0" name=""/>
        <dsp:cNvSpPr/>
      </dsp:nvSpPr>
      <dsp:spPr>
        <a:xfrm>
          <a:off x="9821341" y="1686025"/>
          <a:ext cx="131004" cy="1021837"/>
        </a:xfrm>
        <a:custGeom>
          <a:avLst/>
          <a:gdLst/>
          <a:ahLst/>
          <a:cxnLst/>
          <a:rect l="0" t="0" r="0" b="0"/>
          <a:pathLst>
            <a:path>
              <a:moveTo>
                <a:pt x="0" y="0"/>
              </a:moveTo>
              <a:lnTo>
                <a:pt x="0" y="1021837"/>
              </a:lnTo>
              <a:lnTo>
                <a:pt x="131004" y="102183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0D963D-D608-7545-8C59-A84BCDADD1E1}">
      <dsp:nvSpPr>
        <dsp:cNvPr id="0" name=""/>
        <dsp:cNvSpPr/>
      </dsp:nvSpPr>
      <dsp:spPr>
        <a:xfrm>
          <a:off x="9821341" y="1686025"/>
          <a:ext cx="131004" cy="401748"/>
        </a:xfrm>
        <a:custGeom>
          <a:avLst/>
          <a:gdLst/>
          <a:ahLst/>
          <a:cxnLst/>
          <a:rect l="0" t="0" r="0" b="0"/>
          <a:pathLst>
            <a:path>
              <a:moveTo>
                <a:pt x="0" y="0"/>
              </a:moveTo>
              <a:lnTo>
                <a:pt x="0" y="401748"/>
              </a:lnTo>
              <a:lnTo>
                <a:pt x="131004" y="4017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406351-68C9-A541-A4C0-6981BFB8F547}">
      <dsp:nvSpPr>
        <dsp:cNvPr id="0" name=""/>
        <dsp:cNvSpPr/>
      </dsp:nvSpPr>
      <dsp:spPr>
        <a:xfrm>
          <a:off x="9642302" y="1065936"/>
          <a:ext cx="528386" cy="183406"/>
        </a:xfrm>
        <a:custGeom>
          <a:avLst/>
          <a:gdLst/>
          <a:ahLst/>
          <a:cxnLst/>
          <a:rect l="0" t="0" r="0" b="0"/>
          <a:pathLst>
            <a:path>
              <a:moveTo>
                <a:pt x="0" y="0"/>
              </a:moveTo>
              <a:lnTo>
                <a:pt x="0" y="91703"/>
              </a:lnTo>
              <a:lnTo>
                <a:pt x="528386" y="91703"/>
              </a:lnTo>
              <a:lnTo>
                <a:pt x="528386" y="18340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150EEC-4BB6-1447-8D67-09C381D31E98}">
      <dsp:nvSpPr>
        <dsp:cNvPr id="0" name=""/>
        <dsp:cNvSpPr/>
      </dsp:nvSpPr>
      <dsp:spPr>
        <a:xfrm>
          <a:off x="8764569" y="1686025"/>
          <a:ext cx="131004" cy="2882105"/>
        </a:xfrm>
        <a:custGeom>
          <a:avLst/>
          <a:gdLst/>
          <a:ahLst/>
          <a:cxnLst/>
          <a:rect l="0" t="0" r="0" b="0"/>
          <a:pathLst>
            <a:path>
              <a:moveTo>
                <a:pt x="0" y="0"/>
              </a:moveTo>
              <a:lnTo>
                <a:pt x="0" y="2882105"/>
              </a:lnTo>
              <a:lnTo>
                <a:pt x="131004" y="288210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BA486A-E6F5-CA41-8BCB-761A100AB821}">
      <dsp:nvSpPr>
        <dsp:cNvPr id="0" name=""/>
        <dsp:cNvSpPr/>
      </dsp:nvSpPr>
      <dsp:spPr>
        <a:xfrm>
          <a:off x="8764569" y="1686025"/>
          <a:ext cx="131004" cy="2262016"/>
        </a:xfrm>
        <a:custGeom>
          <a:avLst/>
          <a:gdLst/>
          <a:ahLst/>
          <a:cxnLst/>
          <a:rect l="0" t="0" r="0" b="0"/>
          <a:pathLst>
            <a:path>
              <a:moveTo>
                <a:pt x="0" y="0"/>
              </a:moveTo>
              <a:lnTo>
                <a:pt x="0" y="2262016"/>
              </a:lnTo>
              <a:lnTo>
                <a:pt x="131004" y="22620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8BC1E7-FA88-0441-9ACE-64CE590E397C}">
      <dsp:nvSpPr>
        <dsp:cNvPr id="0" name=""/>
        <dsp:cNvSpPr/>
      </dsp:nvSpPr>
      <dsp:spPr>
        <a:xfrm>
          <a:off x="8764569" y="1686025"/>
          <a:ext cx="131004" cy="1641926"/>
        </a:xfrm>
        <a:custGeom>
          <a:avLst/>
          <a:gdLst/>
          <a:ahLst/>
          <a:cxnLst/>
          <a:rect l="0" t="0" r="0" b="0"/>
          <a:pathLst>
            <a:path>
              <a:moveTo>
                <a:pt x="0" y="0"/>
              </a:moveTo>
              <a:lnTo>
                <a:pt x="0" y="1641926"/>
              </a:lnTo>
              <a:lnTo>
                <a:pt x="131004" y="16419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1492BF-BB3C-3345-B850-7DBC0262A435}">
      <dsp:nvSpPr>
        <dsp:cNvPr id="0" name=""/>
        <dsp:cNvSpPr/>
      </dsp:nvSpPr>
      <dsp:spPr>
        <a:xfrm>
          <a:off x="8764569" y="1686025"/>
          <a:ext cx="131004" cy="1021837"/>
        </a:xfrm>
        <a:custGeom>
          <a:avLst/>
          <a:gdLst/>
          <a:ahLst/>
          <a:cxnLst/>
          <a:rect l="0" t="0" r="0" b="0"/>
          <a:pathLst>
            <a:path>
              <a:moveTo>
                <a:pt x="0" y="0"/>
              </a:moveTo>
              <a:lnTo>
                <a:pt x="0" y="1021837"/>
              </a:lnTo>
              <a:lnTo>
                <a:pt x="131004" y="102183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57A39C-6886-874B-99CE-86ECE818B3DA}">
      <dsp:nvSpPr>
        <dsp:cNvPr id="0" name=""/>
        <dsp:cNvSpPr/>
      </dsp:nvSpPr>
      <dsp:spPr>
        <a:xfrm>
          <a:off x="8764569" y="1686025"/>
          <a:ext cx="131004" cy="401748"/>
        </a:xfrm>
        <a:custGeom>
          <a:avLst/>
          <a:gdLst/>
          <a:ahLst/>
          <a:cxnLst/>
          <a:rect l="0" t="0" r="0" b="0"/>
          <a:pathLst>
            <a:path>
              <a:moveTo>
                <a:pt x="0" y="0"/>
              </a:moveTo>
              <a:lnTo>
                <a:pt x="0" y="401748"/>
              </a:lnTo>
              <a:lnTo>
                <a:pt x="131004" y="4017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6E7265-B7C8-AF47-B623-FA5F1DFBF9E2}">
      <dsp:nvSpPr>
        <dsp:cNvPr id="0" name=""/>
        <dsp:cNvSpPr/>
      </dsp:nvSpPr>
      <dsp:spPr>
        <a:xfrm>
          <a:off x="9113916" y="1065936"/>
          <a:ext cx="528386" cy="183406"/>
        </a:xfrm>
        <a:custGeom>
          <a:avLst/>
          <a:gdLst/>
          <a:ahLst/>
          <a:cxnLst/>
          <a:rect l="0" t="0" r="0" b="0"/>
          <a:pathLst>
            <a:path>
              <a:moveTo>
                <a:pt x="528386" y="0"/>
              </a:moveTo>
              <a:lnTo>
                <a:pt x="528386" y="91703"/>
              </a:lnTo>
              <a:lnTo>
                <a:pt x="0" y="91703"/>
              </a:lnTo>
              <a:lnTo>
                <a:pt x="0" y="18340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AE4C7A-FDDE-284F-A681-9B344E8F3CAD}">
      <dsp:nvSpPr>
        <dsp:cNvPr id="0" name=""/>
        <dsp:cNvSpPr/>
      </dsp:nvSpPr>
      <dsp:spPr>
        <a:xfrm>
          <a:off x="6153207" y="445846"/>
          <a:ext cx="3489094" cy="183406"/>
        </a:xfrm>
        <a:custGeom>
          <a:avLst/>
          <a:gdLst/>
          <a:ahLst/>
          <a:cxnLst/>
          <a:rect l="0" t="0" r="0" b="0"/>
          <a:pathLst>
            <a:path>
              <a:moveTo>
                <a:pt x="0" y="0"/>
              </a:moveTo>
              <a:lnTo>
                <a:pt x="0" y="91703"/>
              </a:lnTo>
              <a:lnTo>
                <a:pt x="3489094" y="91703"/>
              </a:lnTo>
              <a:lnTo>
                <a:pt x="3489094" y="18340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11C544-BC7A-D247-99A0-F07F204AEF35}">
      <dsp:nvSpPr>
        <dsp:cNvPr id="0" name=""/>
        <dsp:cNvSpPr/>
      </dsp:nvSpPr>
      <dsp:spPr>
        <a:xfrm>
          <a:off x="7707797" y="1686025"/>
          <a:ext cx="131004" cy="1641926"/>
        </a:xfrm>
        <a:custGeom>
          <a:avLst/>
          <a:gdLst/>
          <a:ahLst/>
          <a:cxnLst/>
          <a:rect l="0" t="0" r="0" b="0"/>
          <a:pathLst>
            <a:path>
              <a:moveTo>
                <a:pt x="0" y="0"/>
              </a:moveTo>
              <a:lnTo>
                <a:pt x="0" y="1641926"/>
              </a:lnTo>
              <a:lnTo>
                <a:pt x="131004" y="16419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CF53C0-ECD3-7C41-8EAA-8366D3CE7592}">
      <dsp:nvSpPr>
        <dsp:cNvPr id="0" name=""/>
        <dsp:cNvSpPr/>
      </dsp:nvSpPr>
      <dsp:spPr>
        <a:xfrm>
          <a:off x="7707797" y="1686025"/>
          <a:ext cx="131004" cy="1021837"/>
        </a:xfrm>
        <a:custGeom>
          <a:avLst/>
          <a:gdLst/>
          <a:ahLst/>
          <a:cxnLst/>
          <a:rect l="0" t="0" r="0" b="0"/>
          <a:pathLst>
            <a:path>
              <a:moveTo>
                <a:pt x="0" y="0"/>
              </a:moveTo>
              <a:lnTo>
                <a:pt x="0" y="1021837"/>
              </a:lnTo>
              <a:lnTo>
                <a:pt x="131004" y="102183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80D11F-AF22-334B-886B-C9823A528D39}">
      <dsp:nvSpPr>
        <dsp:cNvPr id="0" name=""/>
        <dsp:cNvSpPr/>
      </dsp:nvSpPr>
      <dsp:spPr>
        <a:xfrm>
          <a:off x="7707797" y="1686025"/>
          <a:ext cx="131004" cy="401748"/>
        </a:xfrm>
        <a:custGeom>
          <a:avLst/>
          <a:gdLst/>
          <a:ahLst/>
          <a:cxnLst/>
          <a:rect l="0" t="0" r="0" b="0"/>
          <a:pathLst>
            <a:path>
              <a:moveTo>
                <a:pt x="0" y="0"/>
              </a:moveTo>
              <a:lnTo>
                <a:pt x="0" y="401748"/>
              </a:lnTo>
              <a:lnTo>
                <a:pt x="131004" y="4017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AFAC4A-CB94-FF4D-916A-67CB72948964}">
      <dsp:nvSpPr>
        <dsp:cNvPr id="0" name=""/>
        <dsp:cNvSpPr/>
      </dsp:nvSpPr>
      <dsp:spPr>
        <a:xfrm>
          <a:off x="7000372" y="1065936"/>
          <a:ext cx="1056772" cy="183406"/>
        </a:xfrm>
        <a:custGeom>
          <a:avLst/>
          <a:gdLst/>
          <a:ahLst/>
          <a:cxnLst/>
          <a:rect l="0" t="0" r="0" b="0"/>
          <a:pathLst>
            <a:path>
              <a:moveTo>
                <a:pt x="0" y="0"/>
              </a:moveTo>
              <a:lnTo>
                <a:pt x="0" y="91703"/>
              </a:lnTo>
              <a:lnTo>
                <a:pt x="1056772" y="91703"/>
              </a:lnTo>
              <a:lnTo>
                <a:pt x="1056772" y="18340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6AEC08-37B3-E24C-9805-0F115539A877}">
      <dsp:nvSpPr>
        <dsp:cNvPr id="0" name=""/>
        <dsp:cNvSpPr/>
      </dsp:nvSpPr>
      <dsp:spPr>
        <a:xfrm>
          <a:off x="6954652" y="1065936"/>
          <a:ext cx="91440" cy="183406"/>
        </a:xfrm>
        <a:custGeom>
          <a:avLst/>
          <a:gdLst/>
          <a:ahLst/>
          <a:cxnLst/>
          <a:rect l="0" t="0" r="0" b="0"/>
          <a:pathLst>
            <a:path>
              <a:moveTo>
                <a:pt x="45720" y="0"/>
              </a:moveTo>
              <a:lnTo>
                <a:pt x="45720" y="18340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5EBA65-B201-8747-9ABF-D1D259B111A7}">
      <dsp:nvSpPr>
        <dsp:cNvPr id="0" name=""/>
        <dsp:cNvSpPr/>
      </dsp:nvSpPr>
      <dsp:spPr>
        <a:xfrm>
          <a:off x="5594253" y="1686025"/>
          <a:ext cx="131004" cy="1021837"/>
        </a:xfrm>
        <a:custGeom>
          <a:avLst/>
          <a:gdLst/>
          <a:ahLst/>
          <a:cxnLst/>
          <a:rect l="0" t="0" r="0" b="0"/>
          <a:pathLst>
            <a:path>
              <a:moveTo>
                <a:pt x="0" y="0"/>
              </a:moveTo>
              <a:lnTo>
                <a:pt x="0" y="1021837"/>
              </a:lnTo>
              <a:lnTo>
                <a:pt x="131004" y="102183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1AC317-B4A8-F140-AA9D-FFC594809BBE}">
      <dsp:nvSpPr>
        <dsp:cNvPr id="0" name=""/>
        <dsp:cNvSpPr/>
      </dsp:nvSpPr>
      <dsp:spPr>
        <a:xfrm>
          <a:off x="5594253" y="1686025"/>
          <a:ext cx="131004" cy="401748"/>
        </a:xfrm>
        <a:custGeom>
          <a:avLst/>
          <a:gdLst/>
          <a:ahLst/>
          <a:cxnLst/>
          <a:rect l="0" t="0" r="0" b="0"/>
          <a:pathLst>
            <a:path>
              <a:moveTo>
                <a:pt x="0" y="0"/>
              </a:moveTo>
              <a:lnTo>
                <a:pt x="0" y="401748"/>
              </a:lnTo>
              <a:lnTo>
                <a:pt x="131004" y="4017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AEDD34-C12E-EE4A-9365-7D590D9186F1}">
      <dsp:nvSpPr>
        <dsp:cNvPr id="0" name=""/>
        <dsp:cNvSpPr/>
      </dsp:nvSpPr>
      <dsp:spPr>
        <a:xfrm>
          <a:off x="5943600" y="1065936"/>
          <a:ext cx="1056772" cy="183406"/>
        </a:xfrm>
        <a:custGeom>
          <a:avLst/>
          <a:gdLst/>
          <a:ahLst/>
          <a:cxnLst/>
          <a:rect l="0" t="0" r="0" b="0"/>
          <a:pathLst>
            <a:path>
              <a:moveTo>
                <a:pt x="1056772" y="0"/>
              </a:moveTo>
              <a:lnTo>
                <a:pt x="1056772" y="91703"/>
              </a:lnTo>
              <a:lnTo>
                <a:pt x="0" y="91703"/>
              </a:lnTo>
              <a:lnTo>
                <a:pt x="0" y="18340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081405-F99A-BA41-9FCE-3DE9C4F113B6}">
      <dsp:nvSpPr>
        <dsp:cNvPr id="0" name=""/>
        <dsp:cNvSpPr/>
      </dsp:nvSpPr>
      <dsp:spPr>
        <a:xfrm>
          <a:off x="6153207" y="445846"/>
          <a:ext cx="847164" cy="183406"/>
        </a:xfrm>
        <a:custGeom>
          <a:avLst/>
          <a:gdLst/>
          <a:ahLst/>
          <a:cxnLst/>
          <a:rect l="0" t="0" r="0" b="0"/>
          <a:pathLst>
            <a:path>
              <a:moveTo>
                <a:pt x="0" y="0"/>
              </a:moveTo>
              <a:lnTo>
                <a:pt x="0" y="91703"/>
              </a:lnTo>
              <a:lnTo>
                <a:pt x="847164" y="91703"/>
              </a:lnTo>
              <a:lnTo>
                <a:pt x="847164" y="18340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F64776-2040-B54C-B764-65526C33A8A8}">
      <dsp:nvSpPr>
        <dsp:cNvPr id="0" name=""/>
        <dsp:cNvSpPr/>
      </dsp:nvSpPr>
      <dsp:spPr>
        <a:xfrm>
          <a:off x="4537481" y="1686025"/>
          <a:ext cx="131004" cy="1641926"/>
        </a:xfrm>
        <a:custGeom>
          <a:avLst/>
          <a:gdLst/>
          <a:ahLst/>
          <a:cxnLst/>
          <a:rect l="0" t="0" r="0" b="0"/>
          <a:pathLst>
            <a:path>
              <a:moveTo>
                <a:pt x="0" y="0"/>
              </a:moveTo>
              <a:lnTo>
                <a:pt x="0" y="1641926"/>
              </a:lnTo>
              <a:lnTo>
                <a:pt x="131004" y="16419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A024C9-F139-0F4A-B63E-85A0149EEBB1}">
      <dsp:nvSpPr>
        <dsp:cNvPr id="0" name=""/>
        <dsp:cNvSpPr/>
      </dsp:nvSpPr>
      <dsp:spPr>
        <a:xfrm>
          <a:off x="4537481" y="1686025"/>
          <a:ext cx="131004" cy="1021837"/>
        </a:xfrm>
        <a:custGeom>
          <a:avLst/>
          <a:gdLst/>
          <a:ahLst/>
          <a:cxnLst/>
          <a:rect l="0" t="0" r="0" b="0"/>
          <a:pathLst>
            <a:path>
              <a:moveTo>
                <a:pt x="0" y="0"/>
              </a:moveTo>
              <a:lnTo>
                <a:pt x="0" y="1021837"/>
              </a:lnTo>
              <a:lnTo>
                <a:pt x="131004" y="102183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0576D5-36B4-BB49-A244-12CAC97EFBDF}">
      <dsp:nvSpPr>
        <dsp:cNvPr id="0" name=""/>
        <dsp:cNvSpPr/>
      </dsp:nvSpPr>
      <dsp:spPr>
        <a:xfrm>
          <a:off x="4537481" y="1686025"/>
          <a:ext cx="131004" cy="401748"/>
        </a:xfrm>
        <a:custGeom>
          <a:avLst/>
          <a:gdLst/>
          <a:ahLst/>
          <a:cxnLst/>
          <a:rect l="0" t="0" r="0" b="0"/>
          <a:pathLst>
            <a:path>
              <a:moveTo>
                <a:pt x="0" y="0"/>
              </a:moveTo>
              <a:lnTo>
                <a:pt x="0" y="401748"/>
              </a:lnTo>
              <a:lnTo>
                <a:pt x="131004" y="4017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6AC308-9B3C-C548-9C76-AA283C08C2D5}">
      <dsp:nvSpPr>
        <dsp:cNvPr id="0" name=""/>
        <dsp:cNvSpPr/>
      </dsp:nvSpPr>
      <dsp:spPr>
        <a:xfrm>
          <a:off x="4358441" y="1065936"/>
          <a:ext cx="528386" cy="183406"/>
        </a:xfrm>
        <a:custGeom>
          <a:avLst/>
          <a:gdLst/>
          <a:ahLst/>
          <a:cxnLst/>
          <a:rect l="0" t="0" r="0" b="0"/>
          <a:pathLst>
            <a:path>
              <a:moveTo>
                <a:pt x="0" y="0"/>
              </a:moveTo>
              <a:lnTo>
                <a:pt x="0" y="91703"/>
              </a:lnTo>
              <a:lnTo>
                <a:pt x="528386" y="91703"/>
              </a:lnTo>
              <a:lnTo>
                <a:pt x="528386" y="18340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034B8C-9B5E-C344-AE64-499987602B22}">
      <dsp:nvSpPr>
        <dsp:cNvPr id="0" name=""/>
        <dsp:cNvSpPr/>
      </dsp:nvSpPr>
      <dsp:spPr>
        <a:xfrm>
          <a:off x="3480709" y="1686025"/>
          <a:ext cx="131004" cy="401748"/>
        </a:xfrm>
        <a:custGeom>
          <a:avLst/>
          <a:gdLst/>
          <a:ahLst/>
          <a:cxnLst/>
          <a:rect l="0" t="0" r="0" b="0"/>
          <a:pathLst>
            <a:path>
              <a:moveTo>
                <a:pt x="0" y="0"/>
              </a:moveTo>
              <a:lnTo>
                <a:pt x="0" y="401748"/>
              </a:lnTo>
              <a:lnTo>
                <a:pt x="131004" y="4017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111C08-D90B-D747-BC49-018D59EB5573}">
      <dsp:nvSpPr>
        <dsp:cNvPr id="0" name=""/>
        <dsp:cNvSpPr/>
      </dsp:nvSpPr>
      <dsp:spPr>
        <a:xfrm>
          <a:off x="3830055" y="1065936"/>
          <a:ext cx="528386" cy="183406"/>
        </a:xfrm>
        <a:custGeom>
          <a:avLst/>
          <a:gdLst/>
          <a:ahLst/>
          <a:cxnLst/>
          <a:rect l="0" t="0" r="0" b="0"/>
          <a:pathLst>
            <a:path>
              <a:moveTo>
                <a:pt x="528386" y="0"/>
              </a:moveTo>
              <a:lnTo>
                <a:pt x="528386" y="91703"/>
              </a:lnTo>
              <a:lnTo>
                <a:pt x="0" y="91703"/>
              </a:lnTo>
              <a:lnTo>
                <a:pt x="0" y="18340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7AEFC3-C536-0D44-B076-D9739AB0D575}">
      <dsp:nvSpPr>
        <dsp:cNvPr id="0" name=""/>
        <dsp:cNvSpPr/>
      </dsp:nvSpPr>
      <dsp:spPr>
        <a:xfrm>
          <a:off x="4358441" y="445846"/>
          <a:ext cx="1794765" cy="183406"/>
        </a:xfrm>
        <a:custGeom>
          <a:avLst/>
          <a:gdLst/>
          <a:ahLst/>
          <a:cxnLst/>
          <a:rect l="0" t="0" r="0" b="0"/>
          <a:pathLst>
            <a:path>
              <a:moveTo>
                <a:pt x="1794765" y="0"/>
              </a:moveTo>
              <a:lnTo>
                <a:pt x="1794765" y="91703"/>
              </a:lnTo>
              <a:lnTo>
                <a:pt x="0" y="91703"/>
              </a:lnTo>
              <a:lnTo>
                <a:pt x="0" y="18340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8B4526-37CA-2748-A6E1-E4948734F3FE}">
      <dsp:nvSpPr>
        <dsp:cNvPr id="0" name=""/>
        <dsp:cNvSpPr/>
      </dsp:nvSpPr>
      <dsp:spPr>
        <a:xfrm>
          <a:off x="2205596" y="1065936"/>
          <a:ext cx="131004" cy="1021837"/>
        </a:xfrm>
        <a:custGeom>
          <a:avLst/>
          <a:gdLst/>
          <a:ahLst/>
          <a:cxnLst/>
          <a:rect l="0" t="0" r="0" b="0"/>
          <a:pathLst>
            <a:path>
              <a:moveTo>
                <a:pt x="0" y="0"/>
              </a:moveTo>
              <a:lnTo>
                <a:pt x="0" y="1021837"/>
              </a:lnTo>
              <a:lnTo>
                <a:pt x="131004" y="1021837"/>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C2DBA5-C4D8-DB4A-9F48-9EE92A310FAC}">
      <dsp:nvSpPr>
        <dsp:cNvPr id="0" name=""/>
        <dsp:cNvSpPr/>
      </dsp:nvSpPr>
      <dsp:spPr>
        <a:xfrm>
          <a:off x="2205596" y="1065936"/>
          <a:ext cx="131004" cy="401748"/>
        </a:xfrm>
        <a:custGeom>
          <a:avLst/>
          <a:gdLst/>
          <a:ahLst/>
          <a:cxnLst/>
          <a:rect l="0" t="0" r="0" b="0"/>
          <a:pathLst>
            <a:path>
              <a:moveTo>
                <a:pt x="0" y="0"/>
              </a:moveTo>
              <a:lnTo>
                <a:pt x="0" y="401748"/>
              </a:lnTo>
              <a:lnTo>
                <a:pt x="131004" y="40174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A2D22C-64DC-634B-BF2C-D879487730F6}">
      <dsp:nvSpPr>
        <dsp:cNvPr id="0" name=""/>
        <dsp:cNvSpPr/>
      </dsp:nvSpPr>
      <dsp:spPr>
        <a:xfrm>
          <a:off x="2554942" y="445846"/>
          <a:ext cx="3598265" cy="183406"/>
        </a:xfrm>
        <a:custGeom>
          <a:avLst/>
          <a:gdLst/>
          <a:ahLst/>
          <a:cxnLst/>
          <a:rect l="0" t="0" r="0" b="0"/>
          <a:pathLst>
            <a:path>
              <a:moveTo>
                <a:pt x="3598265" y="0"/>
              </a:moveTo>
              <a:lnTo>
                <a:pt x="3598265" y="91703"/>
              </a:lnTo>
              <a:lnTo>
                <a:pt x="0" y="91703"/>
              </a:lnTo>
              <a:lnTo>
                <a:pt x="0" y="18340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3A847-6DC5-3647-BB17-6E9C49438D92}">
      <dsp:nvSpPr>
        <dsp:cNvPr id="0" name=""/>
        <dsp:cNvSpPr/>
      </dsp:nvSpPr>
      <dsp:spPr>
        <a:xfrm>
          <a:off x="1367165" y="2926204"/>
          <a:ext cx="131004" cy="2262016"/>
        </a:xfrm>
        <a:custGeom>
          <a:avLst/>
          <a:gdLst/>
          <a:ahLst/>
          <a:cxnLst/>
          <a:rect l="0" t="0" r="0" b="0"/>
          <a:pathLst>
            <a:path>
              <a:moveTo>
                <a:pt x="0" y="0"/>
              </a:moveTo>
              <a:lnTo>
                <a:pt x="0" y="2262016"/>
              </a:lnTo>
              <a:lnTo>
                <a:pt x="131004" y="22620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9A364D-9E6A-8E45-B138-B24E785448BC}">
      <dsp:nvSpPr>
        <dsp:cNvPr id="0" name=""/>
        <dsp:cNvSpPr/>
      </dsp:nvSpPr>
      <dsp:spPr>
        <a:xfrm>
          <a:off x="1367165" y="2926204"/>
          <a:ext cx="131004" cy="1641926"/>
        </a:xfrm>
        <a:custGeom>
          <a:avLst/>
          <a:gdLst/>
          <a:ahLst/>
          <a:cxnLst/>
          <a:rect l="0" t="0" r="0" b="0"/>
          <a:pathLst>
            <a:path>
              <a:moveTo>
                <a:pt x="0" y="0"/>
              </a:moveTo>
              <a:lnTo>
                <a:pt x="0" y="1641926"/>
              </a:lnTo>
              <a:lnTo>
                <a:pt x="131004" y="164192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E4296E-55AC-2F43-AC0D-91ED85D29AE2}">
      <dsp:nvSpPr>
        <dsp:cNvPr id="0" name=""/>
        <dsp:cNvSpPr/>
      </dsp:nvSpPr>
      <dsp:spPr>
        <a:xfrm>
          <a:off x="1367165" y="2926204"/>
          <a:ext cx="131004" cy="1021837"/>
        </a:xfrm>
        <a:custGeom>
          <a:avLst/>
          <a:gdLst/>
          <a:ahLst/>
          <a:cxnLst/>
          <a:rect l="0" t="0" r="0" b="0"/>
          <a:pathLst>
            <a:path>
              <a:moveTo>
                <a:pt x="0" y="0"/>
              </a:moveTo>
              <a:lnTo>
                <a:pt x="0" y="1021837"/>
              </a:lnTo>
              <a:lnTo>
                <a:pt x="131004" y="102183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2ED50E-F0D1-4E48-BC03-EABCA3AB6FB3}">
      <dsp:nvSpPr>
        <dsp:cNvPr id="0" name=""/>
        <dsp:cNvSpPr/>
      </dsp:nvSpPr>
      <dsp:spPr>
        <a:xfrm>
          <a:off x="1367165" y="2926204"/>
          <a:ext cx="131004" cy="401748"/>
        </a:xfrm>
        <a:custGeom>
          <a:avLst/>
          <a:gdLst/>
          <a:ahLst/>
          <a:cxnLst/>
          <a:rect l="0" t="0" r="0" b="0"/>
          <a:pathLst>
            <a:path>
              <a:moveTo>
                <a:pt x="0" y="0"/>
              </a:moveTo>
              <a:lnTo>
                <a:pt x="0" y="401748"/>
              </a:lnTo>
              <a:lnTo>
                <a:pt x="131004" y="4017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85DF8-1979-2E4E-8561-28370801FFE4}">
      <dsp:nvSpPr>
        <dsp:cNvPr id="0" name=""/>
        <dsp:cNvSpPr/>
      </dsp:nvSpPr>
      <dsp:spPr>
        <a:xfrm>
          <a:off x="1670791" y="2306114"/>
          <a:ext cx="91440" cy="183406"/>
        </a:xfrm>
        <a:custGeom>
          <a:avLst/>
          <a:gdLst/>
          <a:ahLst/>
          <a:cxnLst/>
          <a:rect l="0" t="0" r="0" b="0"/>
          <a:pathLst>
            <a:path>
              <a:moveTo>
                <a:pt x="45720" y="0"/>
              </a:moveTo>
              <a:lnTo>
                <a:pt x="45720" y="18340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56B85E-054D-D04B-B532-31BD6050C651}">
      <dsp:nvSpPr>
        <dsp:cNvPr id="0" name=""/>
        <dsp:cNvSpPr/>
      </dsp:nvSpPr>
      <dsp:spPr>
        <a:xfrm>
          <a:off x="1670791" y="1686025"/>
          <a:ext cx="91440" cy="183406"/>
        </a:xfrm>
        <a:custGeom>
          <a:avLst/>
          <a:gdLst/>
          <a:ahLst/>
          <a:cxnLst/>
          <a:rect l="0" t="0" r="0" b="0"/>
          <a:pathLst>
            <a:path>
              <a:moveTo>
                <a:pt x="45720" y="0"/>
              </a:moveTo>
              <a:lnTo>
                <a:pt x="45720" y="18340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E98909-FBF6-904E-A1CF-5FD3967B203F}">
      <dsp:nvSpPr>
        <dsp:cNvPr id="0" name=""/>
        <dsp:cNvSpPr/>
      </dsp:nvSpPr>
      <dsp:spPr>
        <a:xfrm>
          <a:off x="1078955" y="1065936"/>
          <a:ext cx="637556" cy="183406"/>
        </a:xfrm>
        <a:custGeom>
          <a:avLst/>
          <a:gdLst/>
          <a:ahLst/>
          <a:cxnLst/>
          <a:rect l="0" t="0" r="0" b="0"/>
          <a:pathLst>
            <a:path>
              <a:moveTo>
                <a:pt x="0" y="0"/>
              </a:moveTo>
              <a:lnTo>
                <a:pt x="0" y="91703"/>
              </a:lnTo>
              <a:lnTo>
                <a:pt x="637556" y="91703"/>
              </a:lnTo>
              <a:lnTo>
                <a:pt x="637556" y="18340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8797C-0021-3A47-92E8-5C0B0B85E148}">
      <dsp:nvSpPr>
        <dsp:cNvPr id="0" name=""/>
        <dsp:cNvSpPr/>
      </dsp:nvSpPr>
      <dsp:spPr>
        <a:xfrm>
          <a:off x="92052" y="1686025"/>
          <a:ext cx="131004" cy="1021837"/>
        </a:xfrm>
        <a:custGeom>
          <a:avLst/>
          <a:gdLst/>
          <a:ahLst/>
          <a:cxnLst/>
          <a:rect l="0" t="0" r="0" b="0"/>
          <a:pathLst>
            <a:path>
              <a:moveTo>
                <a:pt x="0" y="0"/>
              </a:moveTo>
              <a:lnTo>
                <a:pt x="0" y="1021837"/>
              </a:lnTo>
              <a:lnTo>
                <a:pt x="131004" y="102183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663E1D-7784-6443-B5A2-376B094B925C}">
      <dsp:nvSpPr>
        <dsp:cNvPr id="0" name=""/>
        <dsp:cNvSpPr/>
      </dsp:nvSpPr>
      <dsp:spPr>
        <a:xfrm>
          <a:off x="92052" y="1686025"/>
          <a:ext cx="131004" cy="401748"/>
        </a:xfrm>
        <a:custGeom>
          <a:avLst/>
          <a:gdLst/>
          <a:ahLst/>
          <a:cxnLst/>
          <a:rect l="0" t="0" r="0" b="0"/>
          <a:pathLst>
            <a:path>
              <a:moveTo>
                <a:pt x="0" y="0"/>
              </a:moveTo>
              <a:lnTo>
                <a:pt x="0" y="401748"/>
              </a:lnTo>
              <a:lnTo>
                <a:pt x="131004" y="40174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3BF2BB-7425-0E46-B382-AAB0AADCFEBE}">
      <dsp:nvSpPr>
        <dsp:cNvPr id="0" name=""/>
        <dsp:cNvSpPr/>
      </dsp:nvSpPr>
      <dsp:spPr>
        <a:xfrm>
          <a:off x="441398" y="1065936"/>
          <a:ext cx="637556" cy="183406"/>
        </a:xfrm>
        <a:custGeom>
          <a:avLst/>
          <a:gdLst/>
          <a:ahLst/>
          <a:cxnLst/>
          <a:rect l="0" t="0" r="0" b="0"/>
          <a:pathLst>
            <a:path>
              <a:moveTo>
                <a:pt x="637556" y="0"/>
              </a:moveTo>
              <a:lnTo>
                <a:pt x="637556" y="91703"/>
              </a:lnTo>
              <a:lnTo>
                <a:pt x="0" y="91703"/>
              </a:lnTo>
              <a:lnTo>
                <a:pt x="0" y="18340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202418-B343-B641-A6CF-6A6BE6089E94}">
      <dsp:nvSpPr>
        <dsp:cNvPr id="0" name=""/>
        <dsp:cNvSpPr/>
      </dsp:nvSpPr>
      <dsp:spPr>
        <a:xfrm>
          <a:off x="1078955" y="445846"/>
          <a:ext cx="5074252" cy="183406"/>
        </a:xfrm>
        <a:custGeom>
          <a:avLst/>
          <a:gdLst/>
          <a:ahLst/>
          <a:cxnLst/>
          <a:rect l="0" t="0" r="0" b="0"/>
          <a:pathLst>
            <a:path>
              <a:moveTo>
                <a:pt x="5074252" y="0"/>
              </a:moveTo>
              <a:lnTo>
                <a:pt x="5074252" y="91703"/>
              </a:lnTo>
              <a:lnTo>
                <a:pt x="0" y="91703"/>
              </a:lnTo>
              <a:lnTo>
                <a:pt x="0" y="18340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2F2187-320D-5048-847C-BED72E0D0F89}">
      <dsp:nvSpPr>
        <dsp:cNvPr id="0" name=""/>
        <dsp:cNvSpPr/>
      </dsp:nvSpPr>
      <dsp:spPr>
        <a:xfrm>
          <a:off x="5716525" y="9164"/>
          <a:ext cx="873365" cy="43668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CEO</a:t>
          </a:r>
          <a:endParaRPr lang="en-IN" sz="900" kern="1200"/>
        </a:p>
      </dsp:txBody>
      <dsp:txXfrm>
        <a:off x="5716525" y="9164"/>
        <a:ext cx="873365" cy="436682"/>
      </dsp:txXfrm>
    </dsp:sp>
    <dsp:sp modelId="{4FAE76EF-6957-124D-980C-81BBC899279B}">
      <dsp:nvSpPr>
        <dsp:cNvPr id="0" name=""/>
        <dsp:cNvSpPr/>
      </dsp:nvSpPr>
      <dsp:spPr>
        <a:xfrm>
          <a:off x="642272" y="629253"/>
          <a:ext cx="873365" cy="43668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COO</a:t>
          </a:r>
          <a:endParaRPr lang="en-IN" sz="900" kern="1200"/>
        </a:p>
      </dsp:txBody>
      <dsp:txXfrm>
        <a:off x="642272" y="629253"/>
        <a:ext cx="873365" cy="436682"/>
      </dsp:txXfrm>
    </dsp:sp>
    <dsp:sp modelId="{558CA6AC-3785-5545-8865-2C5E5A21DDA4}">
      <dsp:nvSpPr>
        <dsp:cNvPr id="0" name=""/>
        <dsp:cNvSpPr/>
      </dsp:nvSpPr>
      <dsp:spPr>
        <a:xfrm>
          <a:off x="4715" y="124934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Logistics</a:t>
          </a:r>
          <a:endParaRPr lang="en-IN" sz="900" kern="1200"/>
        </a:p>
      </dsp:txBody>
      <dsp:txXfrm>
        <a:off x="4715" y="1249342"/>
        <a:ext cx="873365" cy="436682"/>
      </dsp:txXfrm>
    </dsp:sp>
    <dsp:sp modelId="{650B3A5A-EDB3-914E-A9CC-AD29F5047A47}">
      <dsp:nvSpPr>
        <dsp:cNvPr id="0" name=""/>
        <dsp:cNvSpPr/>
      </dsp:nvSpPr>
      <dsp:spPr>
        <a:xfrm>
          <a:off x="223057" y="1869432"/>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Warehouse Manager</a:t>
          </a:r>
          <a:endParaRPr lang="en-IN" sz="900" kern="1200"/>
        </a:p>
      </dsp:txBody>
      <dsp:txXfrm>
        <a:off x="223057" y="1869432"/>
        <a:ext cx="873365" cy="436682"/>
      </dsp:txXfrm>
    </dsp:sp>
    <dsp:sp modelId="{AEE591F1-395C-224F-AE7B-E2608729E30A}">
      <dsp:nvSpPr>
        <dsp:cNvPr id="0" name=""/>
        <dsp:cNvSpPr/>
      </dsp:nvSpPr>
      <dsp:spPr>
        <a:xfrm>
          <a:off x="223057" y="248952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Transportation Manager</a:t>
          </a:r>
          <a:endParaRPr lang="en-IN" sz="900" kern="1200"/>
        </a:p>
      </dsp:txBody>
      <dsp:txXfrm>
        <a:off x="223057" y="2489521"/>
        <a:ext cx="873365" cy="436682"/>
      </dsp:txXfrm>
    </dsp:sp>
    <dsp:sp modelId="{923EB871-5ED7-FE4C-A1F9-6B09F5FA76A6}">
      <dsp:nvSpPr>
        <dsp:cNvPr id="0" name=""/>
        <dsp:cNvSpPr/>
      </dsp:nvSpPr>
      <dsp:spPr>
        <a:xfrm>
          <a:off x="1279829" y="124934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Store Operations</a:t>
          </a:r>
          <a:endParaRPr lang="en-IN" sz="900" kern="1200"/>
        </a:p>
      </dsp:txBody>
      <dsp:txXfrm>
        <a:off x="1279829" y="1249342"/>
        <a:ext cx="873365" cy="436682"/>
      </dsp:txXfrm>
    </dsp:sp>
    <dsp:sp modelId="{C2837671-78AD-C942-B853-1CDE97A67EC0}">
      <dsp:nvSpPr>
        <dsp:cNvPr id="0" name=""/>
        <dsp:cNvSpPr/>
      </dsp:nvSpPr>
      <dsp:spPr>
        <a:xfrm>
          <a:off x="1279829" y="1869432"/>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Area Manager</a:t>
          </a:r>
          <a:endParaRPr lang="en-IN" sz="900" kern="1200"/>
        </a:p>
      </dsp:txBody>
      <dsp:txXfrm>
        <a:off x="1279829" y="1869432"/>
        <a:ext cx="873365" cy="436682"/>
      </dsp:txXfrm>
    </dsp:sp>
    <dsp:sp modelId="{301EB587-A579-374D-AA01-81FAAF1501EB}">
      <dsp:nvSpPr>
        <dsp:cNvPr id="0" name=""/>
        <dsp:cNvSpPr/>
      </dsp:nvSpPr>
      <dsp:spPr>
        <a:xfrm>
          <a:off x="1279829" y="248952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Store Manager</a:t>
          </a:r>
          <a:endParaRPr lang="en-IN" sz="900" kern="1200"/>
        </a:p>
      </dsp:txBody>
      <dsp:txXfrm>
        <a:off x="1279829" y="2489521"/>
        <a:ext cx="873365" cy="436682"/>
      </dsp:txXfrm>
    </dsp:sp>
    <dsp:sp modelId="{FABF3F9A-314E-A84B-A4DC-B2D0BBFEE791}">
      <dsp:nvSpPr>
        <dsp:cNvPr id="0" name=""/>
        <dsp:cNvSpPr/>
      </dsp:nvSpPr>
      <dsp:spPr>
        <a:xfrm>
          <a:off x="1498170" y="310961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Visual Merchandising Manager</a:t>
          </a:r>
        </a:p>
      </dsp:txBody>
      <dsp:txXfrm>
        <a:off x="1498170" y="3109611"/>
        <a:ext cx="873365" cy="436682"/>
      </dsp:txXfrm>
    </dsp:sp>
    <dsp:sp modelId="{9A86C644-0BF3-A140-94DA-29456805380A}">
      <dsp:nvSpPr>
        <dsp:cNvPr id="0" name=""/>
        <dsp:cNvSpPr/>
      </dsp:nvSpPr>
      <dsp:spPr>
        <a:xfrm>
          <a:off x="1498170" y="3729700"/>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Sales Manager</a:t>
          </a:r>
        </a:p>
      </dsp:txBody>
      <dsp:txXfrm>
        <a:off x="1498170" y="3729700"/>
        <a:ext cx="873365" cy="436682"/>
      </dsp:txXfrm>
    </dsp:sp>
    <dsp:sp modelId="{FE1B07EA-22A8-BE40-A867-2AC7E0EF5095}">
      <dsp:nvSpPr>
        <dsp:cNvPr id="0" name=""/>
        <dsp:cNvSpPr/>
      </dsp:nvSpPr>
      <dsp:spPr>
        <a:xfrm>
          <a:off x="1498170" y="4349789"/>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Head Cashier</a:t>
          </a:r>
        </a:p>
      </dsp:txBody>
      <dsp:txXfrm>
        <a:off x="1498170" y="4349789"/>
        <a:ext cx="873365" cy="436682"/>
      </dsp:txXfrm>
    </dsp:sp>
    <dsp:sp modelId="{802C2568-A637-D74C-BFCF-F784DDF4AD90}">
      <dsp:nvSpPr>
        <dsp:cNvPr id="0" name=""/>
        <dsp:cNvSpPr/>
      </dsp:nvSpPr>
      <dsp:spPr>
        <a:xfrm>
          <a:off x="1498170" y="4969879"/>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Back of House Manager </a:t>
          </a:r>
        </a:p>
      </dsp:txBody>
      <dsp:txXfrm>
        <a:off x="1498170" y="4969879"/>
        <a:ext cx="873365" cy="436682"/>
      </dsp:txXfrm>
    </dsp:sp>
    <dsp:sp modelId="{58BFADFB-0577-EA45-AF9E-D8411C72D6F9}">
      <dsp:nvSpPr>
        <dsp:cNvPr id="0" name=""/>
        <dsp:cNvSpPr/>
      </dsp:nvSpPr>
      <dsp:spPr>
        <a:xfrm>
          <a:off x="2118260" y="629253"/>
          <a:ext cx="873365" cy="43668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CFO</a:t>
          </a:r>
          <a:endParaRPr lang="en-IN" sz="900" kern="1200"/>
        </a:p>
      </dsp:txBody>
      <dsp:txXfrm>
        <a:off x="2118260" y="629253"/>
        <a:ext cx="873365" cy="436682"/>
      </dsp:txXfrm>
    </dsp:sp>
    <dsp:sp modelId="{2E3BE28A-C142-FA49-A75F-872015532981}">
      <dsp:nvSpPr>
        <dsp:cNvPr id="0" name=""/>
        <dsp:cNvSpPr/>
      </dsp:nvSpPr>
      <dsp:spPr>
        <a:xfrm>
          <a:off x="2336601" y="124934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Financial Planning</a:t>
          </a:r>
          <a:endParaRPr lang="en-IN" sz="900" kern="1200"/>
        </a:p>
      </dsp:txBody>
      <dsp:txXfrm>
        <a:off x="2336601" y="1249342"/>
        <a:ext cx="873365" cy="436682"/>
      </dsp:txXfrm>
    </dsp:sp>
    <dsp:sp modelId="{BEC42FDC-D400-6F4F-BEE7-9A054F9408AA}">
      <dsp:nvSpPr>
        <dsp:cNvPr id="0" name=""/>
        <dsp:cNvSpPr/>
      </dsp:nvSpPr>
      <dsp:spPr>
        <a:xfrm>
          <a:off x="2336601" y="186943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Finance Controller</a:t>
          </a:r>
          <a:endParaRPr lang="en-IN" sz="900" kern="1200"/>
        </a:p>
      </dsp:txBody>
      <dsp:txXfrm>
        <a:off x="2336601" y="1869432"/>
        <a:ext cx="873365" cy="436682"/>
      </dsp:txXfrm>
    </dsp:sp>
    <dsp:sp modelId="{A4BCB712-78F0-BB45-BB75-66110B8E3241}">
      <dsp:nvSpPr>
        <dsp:cNvPr id="0" name=""/>
        <dsp:cNvSpPr/>
      </dsp:nvSpPr>
      <dsp:spPr>
        <a:xfrm>
          <a:off x="3921759" y="629253"/>
          <a:ext cx="873365" cy="43668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GMM</a:t>
          </a:r>
          <a:endParaRPr lang="en-IN" sz="900" kern="1200"/>
        </a:p>
      </dsp:txBody>
      <dsp:txXfrm>
        <a:off x="3921759" y="629253"/>
        <a:ext cx="873365" cy="436682"/>
      </dsp:txXfrm>
    </dsp:sp>
    <dsp:sp modelId="{EF62695B-6367-864C-9D3B-EDAEF091A1C4}">
      <dsp:nvSpPr>
        <dsp:cNvPr id="0" name=""/>
        <dsp:cNvSpPr/>
      </dsp:nvSpPr>
      <dsp:spPr>
        <a:xfrm>
          <a:off x="3393373" y="124934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Buying</a:t>
          </a:r>
          <a:endParaRPr lang="en-IN" sz="900" kern="1200"/>
        </a:p>
      </dsp:txBody>
      <dsp:txXfrm>
        <a:off x="3393373" y="1249342"/>
        <a:ext cx="873365" cy="436682"/>
      </dsp:txXfrm>
    </dsp:sp>
    <dsp:sp modelId="{EEC4BC4F-4A5B-5341-A18E-F1BA49C4B024}">
      <dsp:nvSpPr>
        <dsp:cNvPr id="0" name=""/>
        <dsp:cNvSpPr/>
      </dsp:nvSpPr>
      <dsp:spPr>
        <a:xfrm>
          <a:off x="3611714" y="1869432"/>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Buyer</a:t>
          </a:r>
        </a:p>
      </dsp:txBody>
      <dsp:txXfrm>
        <a:off x="3611714" y="1869432"/>
        <a:ext cx="873365" cy="436682"/>
      </dsp:txXfrm>
    </dsp:sp>
    <dsp:sp modelId="{8BFD9E0B-52E7-3F4F-B79E-9302D9264D45}">
      <dsp:nvSpPr>
        <dsp:cNvPr id="0" name=""/>
        <dsp:cNvSpPr/>
      </dsp:nvSpPr>
      <dsp:spPr>
        <a:xfrm>
          <a:off x="4450145" y="124934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Merchandising</a:t>
          </a:r>
          <a:endParaRPr lang="en-IN" sz="900" kern="1200"/>
        </a:p>
      </dsp:txBody>
      <dsp:txXfrm>
        <a:off x="4450145" y="1249342"/>
        <a:ext cx="873365" cy="436682"/>
      </dsp:txXfrm>
    </dsp:sp>
    <dsp:sp modelId="{EC320D21-33E6-0649-ABF7-3831DAAD82B0}">
      <dsp:nvSpPr>
        <dsp:cNvPr id="0" name=""/>
        <dsp:cNvSpPr/>
      </dsp:nvSpPr>
      <dsp:spPr>
        <a:xfrm>
          <a:off x="4668486" y="1869432"/>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Planner</a:t>
          </a:r>
          <a:endParaRPr lang="en-IN" sz="900" kern="1200"/>
        </a:p>
      </dsp:txBody>
      <dsp:txXfrm>
        <a:off x="4668486" y="1869432"/>
        <a:ext cx="873365" cy="436682"/>
      </dsp:txXfrm>
    </dsp:sp>
    <dsp:sp modelId="{315F799B-3986-6840-8E6B-5112D5416602}">
      <dsp:nvSpPr>
        <dsp:cNvPr id="0" name=""/>
        <dsp:cNvSpPr/>
      </dsp:nvSpPr>
      <dsp:spPr>
        <a:xfrm>
          <a:off x="4668486" y="248952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Allocator</a:t>
          </a:r>
          <a:endParaRPr lang="en-IN" sz="900" kern="1200"/>
        </a:p>
      </dsp:txBody>
      <dsp:txXfrm>
        <a:off x="4668486" y="2489521"/>
        <a:ext cx="873365" cy="436682"/>
      </dsp:txXfrm>
    </dsp:sp>
    <dsp:sp modelId="{ED929E69-327E-8A45-A031-A309C4623D36}">
      <dsp:nvSpPr>
        <dsp:cNvPr id="0" name=""/>
        <dsp:cNvSpPr/>
      </dsp:nvSpPr>
      <dsp:spPr>
        <a:xfrm>
          <a:off x="4668486" y="310961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Inventory Controller</a:t>
          </a:r>
        </a:p>
      </dsp:txBody>
      <dsp:txXfrm>
        <a:off x="4668486" y="3109611"/>
        <a:ext cx="873365" cy="436682"/>
      </dsp:txXfrm>
    </dsp:sp>
    <dsp:sp modelId="{824A7095-51AC-BF4B-A424-D0B5C8773FF2}">
      <dsp:nvSpPr>
        <dsp:cNvPr id="0" name=""/>
        <dsp:cNvSpPr/>
      </dsp:nvSpPr>
      <dsp:spPr>
        <a:xfrm>
          <a:off x="6563689" y="629253"/>
          <a:ext cx="873365" cy="43668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CIO</a:t>
          </a:r>
        </a:p>
      </dsp:txBody>
      <dsp:txXfrm>
        <a:off x="6563689" y="629253"/>
        <a:ext cx="873365" cy="436682"/>
      </dsp:txXfrm>
    </dsp:sp>
    <dsp:sp modelId="{9EBC26BE-335C-AC4B-A643-CE5572C13135}">
      <dsp:nvSpPr>
        <dsp:cNvPr id="0" name=""/>
        <dsp:cNvSpPr/>
      </dsp:nvSpPr>
      <dsp:spPr>
        <a:xfrm>
          <a:off x="5506917" y="124934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Technology Services</a:t>
          </a:r>
          <a:endParaRPr lang="en-IN" sz="900" kern="1200"/>
        </a:p>
      </dsp:txBody>
      <dsp:txXfrm>
        <a:off x="5506917" y="1249342"/>
        <a:ext cx="873365" cy="436682"/>
      </dsp:txXfrm>
    </dsp:sp>
    <dsp:sp modelId="{053AE9E8-7CF0-5A4F-B5BE-A31C6D4F7854}">
      <dsp:nvSpPr>
        <dsp:cNvPr id="0" name=""/>
        <dsp:cNvSpPr/>
      </dsp:nvSpPr>
      <dsp:spPr>
        <a:xfrm>
          <a:off x="5725258" y="1869432"/>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VP of Enterprise Apps</a:t>
          </a:r>
          <a:endParaRPr lang="en-IN" sz="900" kern="1200"/>
        </a:p>
      </dsp:txBody>
      <dsp:txXfrm>
        <a:off x="5725258" y="1869432"/>
        <a:ext cx="873365" cy="436682"/>
      </dsp:txXfrm>
    </dsp:sp>
    <dsp:sp modelId="{6C41693E-B14C-0849-B532-A8E4D8306281}">
      <dsp:nvSpPr>
        <dsp:cNvPr id="0" name=""/>
        <dsp:cNvSpPr/>
      </dsp:nvSpPr>
      <dsp:spPr>
        <a:xfrm>
          <a:off x="5725258" y="248952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VP of Consumer Apps</a:t>
          </a:r>
          <a:endParaRPr lang="en-IN" sz="900" kern="1200"/>
        </a:p>
      </dsp:txBody>
      <dsp:txXfrm>
        <a:off x="5725258" y="2489521"/>
        <a:ext cx="873365" cy="436682"/>
      </dsp:txXfrm>
    </dsp:sp>
    <dsp:sp modelId="{99C310CB-4239-C347-BD80-2C5FD50C5736}">
      <dsp:nvSpPr>
        <dsp:cNvPr id="0" name=""/>
        <dsp:cNvSpPr/>
      </dsp:nvSpPr>
      <dsp:spPr>
        <a:xfrm>
          <a:off x="6563689" y="124934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CISO</a:t>
          </a:r>
        </a:p>
      </dsp:txBody>
      <dsp:txXfrm>
        <a:off x="6563689" y="1249342"/>
        <a:ext cx="873365" cy="436682"/>
      </dsp:txXfrm>
    </dsp:sp>
    <dsp:sp modelId="{5A79E0D3-3B29-1D42-B054-FAAA22B0D594}">
      <dsp:nvSpPr>
        <dsp:cNvPr id="0" name=""/>
        <dsp:cNvSpPr/>
      </dsp:nvSpPr>
      <dsp:spPr>
        <a:xfrm>
          <a:off x="7620461" y="124934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Chief Data Officer</a:t>
          </a:r>
        </a:p>
      </dsp:txBody>
      <dsp:txXfrm>
        <a:off x="7620461" y="1249342"/>
        <a:ext cx="873365" cy="436682"/>
      </dsp:txXfrm>
    </dsp:sp>
    <dsp:sp modelId="{0D64C5AF-1038-9742-8941-CE05B1764304}">
      <dsp:nvSpPr>
        <dsp:cNvPr id="0" name=""/>
        <dsp:cNvSpPr/>
      </dsp:nvSpPr>
      <dsp:spPr>
        <a:xfrm>
          <a:off x="7838802" y="1869432"/>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Data Architect</a:t>
          </a:r>
        </a:p>
      </dsp:txBody>
      <dsp:txXfrm>
        <a:off x="7838802" y="1869432"/>
        <a:ext cx="873365" cy="436682"/>
      </dsp:txXfrm>
    </dsp:sp>
    <dsp:sp modelId="{89C55904-151D-DB4A-AD6C-D05720FEBA47}">
      <dsp:nvSpPr>
        <dsp:cNvPr id="0" name=""/>
        <dsp:cNvSpPr/>
      </dsp:nvSpPr>
      <dsp:spPr>
        <a:xfrm>
          <a:off x="7838802" y="248952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Data Scientist</a:t>
          </a:r>
        </a:p>
      </dsp:txBody>
      <dsp:txXfrm>
        <a:off x="7838802" y="2489521"/>
        <a:ext cx="873365" cy="436682"/>
      </dsp:txXfrm>
    </dsp:sp>
    <dsp:sp modelId="{23498F87-6969-2242-BBE3-46009888AC66}">
      <dsp:nvSpPr>
        <dsp:cNvPr id="0" name=""/>
        <dsp:cNvSpPr/>
      </dsp:nvSpPr>
      <dsp:spPr>
        <a:xfrm>
          <a:off x="7838802" y="310961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Data Analyst</a:t>
          </a:r>
        </a:p>
      </dsp:txBody>
      <dsp:txXfrm>
        <a:off x="7838802" y="3109611"/>
        <a:ext cx="873365" cy="436682"/>
      </dsp:txXfrm>
    </dsp:sp>
    <dsp:sp modelId="{AA830958-ADC3-3B49-B3B7-38936503A33B}">
      <dsp:nvSpPr>
        <dsp:cNvPr id="0" name=""/>
        <dsp:cNvSpPr/>
      </dsp:nvSpPr>
      <dsp:spPr>
        <a:xfrm>
          <a:off x="9205619" y="629253"/>
          <a:ext cx="873365" cy="43668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CDO</a:t>
          </a:r>
          <a:endParaRPr lang="en-IN" sz="900" kern="1200"/>
        </a:p>
      </dsp:txBody>
      <dsp:txXfrm>
        <a:off x="9205619" y="629253"/>
        <a:ext cx="873365" cy="436682"/>
      </dsp:txXfrm>
    </dsp:sp>
    <dsp:sp modelId="{518A9839-37FB-6C41-80D3-E33631B0199D}">
      <dsp:nvSpPr>
        <dsp:cNvPr id="0" name=""/>
        <dsp:cNvSpPr/>
      </dsp:nvSpPr>
      <dsp:spPr>
        <a:xfrm>
          <a:off x="8677233" y="124934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VP of Marketing</a:t>
          </a:r>
        </a:p>
      </dsp:txBody>
      <dsp:txXfrm>
        <a:off x="8677233" y="1249342"/>
        <a:ext cx="873365" cy="436682"/>
      </dsp:txXfrm>
    </dsp:sp>
    <dsp:sp modelId="{F8669036-5CF2-A24E-857D-C39CF07D1593}">
      <dsp:nvSpPr>
        <dsp:cNvPr id="0" name=""/>
        <dsp:cNvSpPr/>
      </dsp:nvSpPr>
      <dsp:spPr>
        <a:xfrm>
          <a:off x="8895574" y="1869432"/>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Marketing Communications</a:t>
          </a:r>
          <a:endParaRPr lang="en-IN" sz="900" kern="1200"/>
        </a:p>
      </dsp:txBody>
      <dsp:txXfrm>
        <a:off x="8895574" y="1869432"/>
        <a:ext cx="873365" cy="436682"/>
      </dsp:txXfrm>
    </dsp:sp>
    <dsp:sp modelId="{0DC6FBAB-D75D-7742-85BB-6A6BB144235E}">
      <dsp:nvSpPr>
        <dsp:cNvPr id="0" name=""/>
        <dsp:cNvSpPr/>
      </dsp:nvSpPr>
      <dsp:spPr>
        <a:xfrm>
          <a:off x="8895574" y="248952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Head of Brand Marketing</a:t>
          </a:r>
        </a:p>
      </dsp:txBody>
      <dsp:txXfrm>
        <a:off x="8895574" y="2489521"/>
        <a:ext cx="873365" cy="436682"/>
      </dsp:txXfrm>
    </dsp:sp>
    <dsp:sp modelId="{6A09677A-A88A-6A4D-800F-3AB64FC9896D}">
      <dsp:nvSpPr>
        <dsp:cNvPr id="0" name=""/>
        <dsp:cNvSpPr/>
      </dsp:nvSpPr>
      <dsp:spPr>
        <a:xfrm>
          <a:off x="8895574" y="310961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Digital Marketing</a:t>
          </a:r>
          <a:endParaRPr lang="en-IN" sz="900" kern="1200"/>
        </a:p>
      </dsp:txBody>
      <dsp:txXfrm>
        <a:off x="8895574" y="3109611"/>
        <a:ext cx="873365" cy="436682"/>
      </dsp:txXfrm>
    </dsp:sp>
    <dsp:sp modelId="{BCBE86BF-B841-794F-A972-09E13D14CCE9}">
      <dsp:nvSpPr>
        <dsp:cNvPr id="0" name=""/>
        <dsp:cNvSpPr/>
      </dsp:nvSpPr>
      <dsp:spPr>
        <a:xfrm>
          <a:off x="8895574" y="3729700"/>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Loyalty Program</a:t>
          </a:r>
          <a:endParaRPr lang="en-IN" sz="900" kern="1200"/>
        </a:p>
      </dsp:txBody>
      <dsp:txXfrm>
        <a:off x="8895574" y="3729700"/>
        <a:ext cx="873365" cy="436682"/>
      </dsp:txXfrm>
    </dsp:sp>
    <dsp:sp modelId="{6BEE4F48-D64F-D748-9ADA-D62E9869EBC5}">
      <dsp:nvSpPr>
        <dsp:cNvPr id="0" name=""/>
        <dsp:cNvSpPr/>
      </dsp:nvSpPr>
      <dsp:spPr>
        <a:xfrm>
          <a:off x="8895574" y="4349789"/>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Marketing Analytics</a:t>
          </a:r>
          <a:endParaRPr lang="en-IN" sz="900" kern="1200"/>
        </a:p>
      </dsp:txBody>
      <dsp:txXfrm>
        <a:off x="8895574" y="4349789"/>
        <a:ext cx="873365" cy="436682"/>
      </dsp:txXfrm>
    </dsp:sp>
    <dsp:sp modelId="{CA0EB579-E358-3542-9470-036CCF97F774}">
      <dsp:nvSpPr>
        <dsp:cNvPr id="0" name=""/>
        <dsp:cNvSpPr/>
      </dsp:nvSpPr>
      <dsp:spPr>
        <a:xfrm>
          <a:off x="9734005" y="124934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VP of Digital Commerce</a:t>
          </a:r>
        </a:p>
      </dsp:txBody>
      <dsp:txXfrm>
        <a:off x="9734005" y="1249342"/>
        <a:ext cx="873365" cy="436682"/>
      </dsp:txXfrm>
    </dsp:sp>
    <dsp:sp modelId="{1AAD1078-933B-DC43-9678-3E4963D85E6E}">
      <dsp:nvSpPr>
        <dsp:cNvPr id="0" name=""/>
        <dsp:cNvSpPr/>
      </dsp:nvSpPr>
      <dsp:spPr>
        <a:xfrm>
          <a:off x="9952346" y="1869432"/>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Head of Branding</a:t>
          </a:r>
        </a:p>
      </dsp:txBody>
      <dsp:txXfrm>
        <a:off x="9952346" y="1869432"/>
        <a:ext cx="873365" cy="436682"/>
      </dsp:txXfrm>
    </dsp:sp>
    <dsp:sp modelId="{1796B9B8-9057-F749-A6F5-3678361C6481}">
      <dsp:nvSpPr>
        <dsp:cNvPr id="0" name=""/>
        <dsp:cNvSpPr/>
      </dsp:nvSpPr>
      <dsp:spPr>
        <a:xfrm>
          <a:off x="9952346" y="248952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Head of Content</a:t>
          </a:r>
        </a:p>
      </dsp:txBody>
      <dsp:txXfrm>
        <a:off x="9952346" y="2489521"/>
        <a:ext cx="873365" cy="436682"/>
      </dsp:txXfrm>
    </dsp:sp>
    <dsp:sp modelId="{2CF85BAE-E810-B54C-9272-88EAFD8D62E3}">
      <dsp:nvSpPr>
        <dsp:cNvPr id="0" name=""/>
        <dsp:cNvSpPr/>
      </dsp:nvSpPr>
      <dsp:spPr>
        <a:xfrm>
          <a:off x="9952346" y="3109611"/>
          <a:ext cx="873365" cy="4366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Head of Customer Acquisition</a:t>
          </a:r>
        </a:p>
      </dsp:txBody>
      <dsp:txXfrm>
        <a:off x="9952346" y="3109611"/>
        <a:ext cx="873365" cy="436682"/>
      </dsp:txXfrm>
    </dsp:sp>
    <dsp:sp modelId="{542712A3-69CE-AC45-AD48-7C7F1C3431AD}">
      <dsp:nvSpPr>
        <dsp:cNvPr id="0" name=""/>
        <dsp:cNvSpPr/>
      </dsp:nvSpPr>
      <dsp:spPr>
        <a:xfrm>
          <a:off x="10790777" y="629253"/>
          <a:ext cx="873365" cy="43668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CHRO</a:t>
          </a:r>
          <a:endParaRPr lang="en-IN" sz="900" kern="1200"/>
        </a:p>
      </dsp:txBody>
      <dsp:txXfrm>
        <a:off x="10790777" y="629253"/>
        <a:ext cx="873365" cy="436682"/>
      </dsp:txXfrm>
    </dsp:sp>
    <dsp:sp modelId="{26818DD8-C048-2749-A862-2427D1F0828F}">
      <dsp:nvSpPr>
        <dsp:cNvPr id="0" name=""/>
        <dsp:cNvSpPr/>
      </dsp:nvSpPr>
      <dsp:spPr>
        <a:xfrm>
          <a:off x="11009118" y="124934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HR</a:t>
          </a:r>
          <a:endParaRPr lang="en-IN" sz="900" kern="1200"/>
        </a:p>
      </dsp:txBody>
      <dsp:txXfrm>
        <a:off x="11009118" y="1249342"/>
        <a:ext cx="873365" cy="436682"/>
      </dsp:txXfrm>
    </dsp:sp>
    <dsp:sp modelId="{47BF2B46-4DE9-1C46-943F-CF5CE5755547}">
      <dsp:nvSpPr>
        <dsp:cNvPr id="0" name=""/>
        <dsp:cNvSpPr/>
      </dsp:nvSpPr>
      <dsp:spPr>
        <a:xfrm>
          <a:off x="11009118" y="1869432"/>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C&amp;B</a:t>
          </a:r>
          <a:endParaRPr lang="en-IN" sz="900" kern="1200"/>
        </a:p>
      </dsp:txBody>
      <dsp:txXfrm>
        <a:off x="11009118" y="1869432"/>
        <a:ext cx="873365" cy="436682"/>
      </dsp:txXfrm>
    </dsp:sp>
    <dsp:sp modelId="{BB0B1CD9-85EC-2E4A-BCCD-6A2C00873711}">
      <dsp:nvSpPr>
        <dsp:cNvPr id="0" name=""/>
        <dsp:cNvSpPr/>
      </dsp:nvSpPr>
      <dsp:spPr>
        <a:xfrm>
          <a:off x="11009118" y="2489521"/>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Recruitment</a:t>
          </a:r>
          <a:endParaRPr lang="en-IN" sz="900" kern="1200"/>
        </a:p>
      </dsp:txBody>
      <dsp:txXfrm>
        <a:off x="11009118" y="2489521"/>
        <a:ext cx="873365" cy="436682"/>
      </dsp:txXfrm>
    </dsp:sp>
    <dsp:sp modelId="{4E29CCCF-09F8-B249-A5EF-D7CFDC7AF02E}">
      <dsp:nvSpPr>
        <dsp:cNvPr id="0" name=""/>
        <dsp:cNvSpPr/>
      </dsp:nvSpPr>
      <dsp:spPr>
        <a:xfrm>
          <a:off x="11009118" y="3109611"/>
          <a:ext cx="873365" cy="4366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Head of L&amp;D</a:t>
          </a:r>
          <a:endParaRPr lang="en-IN" sz="900" kern="1200"/>
        </a:p>
      </dsp:txBody>
      <dsp:txXfrm>
        <a:off x="11009118" y="3109611"/>
        <a:ext cx="873365" cy="436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9F7C8-1B15-E24D-A987-75788874FB12}">
      <dsp:nvSpPr>
        <dsp:cNvPr id="0" name=""/>
        <dsp:cNvSpPr/>
      </dsp:nvSpPr>
      <dsp:spPr>
        <a:xfrm>
          <a:off x="40974" y="127952"/>
          <a:ext cx="91440" cy="91440"/>
        </a:xfrm>
        <a:custGeom>
          <a:avLst/>
          <a:gdLst/>
          <a:ahLst/>
          <a:cxnLst/>
          <a:rect l="0" t="0" r="0" b="0"/>
          <a:pathLst>
            <a:path>
              <a:moveTo>
                <a:pt x="51390" y="45720"/>
              </a:moveTo>
              <a:lnTo>
                <a:pt x="51390" y="70563"/>
              </a:lnTo>
              <a:lnTo>
                <a:pt x="45720" y="705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98C482-3236-434B-A6E5-AF6A607023C3}">
      <dsp:nvSpPr>
        <dsp:cNvPr id="0" name=""/>
        <dsp:cNvSpPr/>
      </dsp:nvSpPr>
      <dsp:spPr>
        <a:xfrm>
          <a:off x="46645" y="127952"/>
          <a:ext cx="91440" cy="91440"/>
        </a:xfrm>
        <a:custGeom>
          <a:avLst/>
          <a:gdLst/>
          <a:ahLst/>
          <a:cxnLst/>
          <a:rect l="0" t="0" r="0" b="0"/>
          <a:pathLst>
            <a:path>
              <a:moveTo>
                <a:pt x="45720" y="45720"/>
              </a:moveTo>
              <a:lnTo>
                <a:pt x="45720" y="89736"/>
              </a:lnTo>
              <a:lnTo>
                <a:pt x="111069" y="89736"/>
              </a:lnTo>
              <a:lnTo>
                <a:pt x="111069" y="954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5D99F5-7C60-AB48-A9A6-836A0B36F209}">
      <dsp:nvSpPr>
        <dsp:cNvPr id="0" name=""/>
        <dsp:cNvSpPr/>
      </dsp:nvSpPr>
      <dsp:spPr>
        <a:xfrm>
          <a:off x="46645" y="127952"/>
          <a:ext cx="91440" cy="91440"/>
        </a:xfrm>
        <a:custGeom>
          <a:avLst/>
          <a:gdLst/>
          <a:ahLst/>
          <a:cxnLst/>
          <a:rect l="0" t="0" r="0" b="0"/>
          <a:pathLst>
            <a:path>
              <a:moveTo>
                <a:pt x="45720" y="45720"/>
              </a:moveTo>
              <a:lnTo>
                <a:pt x="45720" y="954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9A2407-1902-5241-A566-BB672EDD0DB1}">
      <dsp:nvSpPr>
        <dsp:cNvPr id="0" name=""/>
        <dsp:cNvSpPr/>
      </dsp:nvSpPr>
      <dsp:spPr>
        <a:xfrm>
          <a:off x="-18703" y="127952"/>
          <a:ext cx="91440" cy="91440"/>
        </a:xfrm>
        <a:custGeom>
          <a:avLst/>
          <a:gdLst/>
          <a:ahLst/>
          <a:cxnLst/>
          <a:rect l="0" t="0" r="0" b="0"/>
          <a:pathLst>
            <a:path>
              <a:moveTo>
                <a:pt x="111069" y="45720"/>
              </a:moveTo>
              <a:lnTo>
                <a:pt x="111069" y="89736"/>
              </a:lnTo>
              <a:lnTo>
                <a:pt x="45720" y="89736"/>
              </a:lnTo>
              <a:lnTo>
                <a:pt x="45720" y="954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3237AC-B7E9-4544-9029-FF905C39D055}">
      <dsp:nvSpPr>
        <dsp:cNvPr id="0" name=""/>
        <dsp:cNvSpPr/>
      </dsp:nvSpPr>
      <dsp:spPr>
        <a:xfrm>
          <a:off x="65361" y="146668"/>
          <a:ext cx="54007" cy="270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5361" y="146668"/>
        <a:ext cx="54007" cy="27003"/>
      </dsp:txXfrm>
    </dsp:sp>
    <dsp:sp modelId="{A1D56FAB-9CAF-C74C-AA35-2C970CF4A8AA}">
      <dsp:nvSpPr>
        <dsp:cNvPr id="0" name=""/>
        <dsp:cNvSpPr/>
      </dsp:nvSpPr>
      <dsp:spPr>
        <a:xfrm>
          <a:off x="12" y="223359"/>
          <a:ext cx="54007" cy="270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2" y="223359"/>
        <a:ext cx="54007" cy="27003"/>
      </dsp:txXfrm>
    </dsp:sp>
    <dsp:sp modelId="{7E99D3DA-BD71-5649-A451-B31CF15B76BB}">
      <dsp:nvSpPr>
        <dsp:cNvPr id="0" name=""/>
        <dsp:cNvSpPr/>
      </dsp:nvSpPr>
      <dsp:spPr>
        <a:xfrm>
          <a:off x="65361" y="223359"/>
          <a:ext cx="54007" cy="270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5361" y="223359"/>
        <a:ext cx="54007" cy="27003"/>
      </dsp:txXfrm>
    </dsp:sp>
    <dsp:sp modelId="{16251022-6CD6-524E-A264-935B20090C24}">
      <dsp:nvSpPr>
        <dsp:cNvPr id="0" name=""/>
        <dsp:cNvSpPr/>
      </dsp:nvSpPr>
      <dsp:spPr>
        <a:xfrm>
          <a:off x="130710" y="223359"/>
          <a:ext cx="54007" cy="270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30710" y="223359"/>
        <a:ext cx="54007" cy="27003"/>
      </dsp:txXfrm>
    </dsp:sp>
    <dsp:sp modelId="{46F35687-B451-444E-A667-700D6D08634C}">
      <dsp:nvSpPr>
        <dsp:cNvPr id="0" name=""/>
        <dsp:cNvSpPr/>
      </dsp:nvSpPr>
      <dsp:spPr>
        <a:xfrm>
          <a:off x="32687" y="185014"/>
          <a:ext cx="54007" cy="270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2687" y="185014"/>
        <a:ext cx="54007" cy="2700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C8B748-BECC-42A7-AD50-942C9F7BFA78}" type="datetimeFigureOut">
              <a:rPr lang="en-US" smtClean="0"/>
              <a:t>2/21/2025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6E91A6-271F-479A-AF23-E847D193B05A}" type="slidenum">
              <a:rPr lang="en-US" smtClean="0"/>
              <a:t>‹#›</a:t>
            </a:fld>
            <a:endParaRPr lang="en-US"/>
          </a:p>
        </p:txBody>
      </p:sp>
    </p:spTree>
    <p:extLst>
      <p:ext uri="{BB962C8B-B14F-4D97-AF65-F5344CB8AC3E}">
        <p14:creationId xmlns:p14="http://schemas.microsoft.com/office/powerpoint/2010/main" val="1065915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96F405-CAF4-44AD-91F1-412111705DC6}" type="datetimeFigureOut">
              <a:rPr lang="en-US" smtClean="0"/>
              <a:t>2/21/2025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34E365-EB0B-4283-B29C-847DCF89734D}" type="slidenum">
              <a:rPr lang="en-US" smtClean="0"/>
              <a:t>‹#›</a:t>
            </a:fld>
            <a:endParaRPr lang="en-US"/>
          </a:p>
        </p:txBody>
      </p:sp>
    </p:spTree>
    <p:extLst>
      <p:ext uri="{BB962C8B-B14F-4D97-AF65-F5344CB8AC3E}">
        <p14:creationId xmlns:p14="http://schemas.microsoft.com/office/powerpoint/2010/main" val="1377089638"/>
      </p:ext>
    </p:extLst>
  </p:cSld>
  <p:clrMap bg1="lt1" tx1="dk1" bg2="lt2" tx2="dk2" accent1="accent1" accent2="accent2" accent3="accent3" accent4="accent4" accent5="accent5" accent6="accent6" hlink="hlink" folHlink="folHlink"/>
  <p:notesStyle>
    <a:lvl1pPr marL="0" algn="l" defTabSz="823143" rtl="0" eaLnBrk="1" latinLnBrk="0" hangingPunct="1">
      <a:defRPr sz="1080" kern="1200">
        <a:solidFill>
          <a:schemeClr val="tx1"/>
        </a:solidFill>
        <a:latin typeface="+mn-lt"/>
        <a:ea typeface="+mn-ea"/>
        <a:cs typeface="+mn-cs"/>
      </a:defRPr>
    </a:lvl1pPr>
    <a:lvl2pPr marL="411571" algn="l" defTabSz="823143" rtl="0" eaLnBrk="1" latinLnBrk="0" hangingPunct="1">
      <a:defRPr sz="1080" kern="1200">
        <a:solidFill>
          <a:schemeClr val="tx1"/>
        </a:solidFill>
        <a:latin typeface="+mn-lt"/>
        <a:ea typeface="+mn-ea"/>
        <a:cs typeface="+mn-cs"/>
      </a:defRPr>
    </a:lvl2pPr>
    <a:lvl3pPr marL="823143" algn="l" defTabSz="823143" rtl="0" eaLnBrk="1" latinLnBrk="0" hangingPunct="1">
      <a:defRPr sz="1080" kern="1200">
        <a:solidFill>
          <a:schemeClr val="tx1"/>
        </a:solidFill>
        <a:latin typeface="+mn-lt"/>
        <a:ea typeface="+mn-ea"/>
        <a:cs typeface="+mn-cs"/>
      </a:defRPr>
    </a:lvl3pPr>
    <a:lvl4pPr marL="1234714" algn="l" defTabSz="823143" rtl="0" eaLnBrk="1" latinLnBrk="0" hangingPunct="1">
      <a:defRPr sz="1080" kern="1200">
        <a:solidFill>
          <a:schemeClr val="tx1"/>
        </a:solidFill>
        <a:latin typeface="+mn-lt"/>
        <a:ea typeface="+mn-ea"/>
        <a:cs typeface="+mn-cs"/>
      </a:defRPr>
    </a:lvl4pPr>
    <a:lvl5pPr marL="1646286" algn="l" defTabSz="823143" rtl="0" eaLnBrk="1" latinLnBrk="0" hangingPunct="1">
      <a:defRPr sz="1080" kern="1200">
        <a:solidFill>
          <a:schemeClr val="tx1"/>
        </a:solidFill>
        <a:latin typeface="+mn-lt"/>
        <a:ea typeface="+mn-ea"/>
        <a:cs typeface="+mn-cs"/>
      </a:defRPr>
    </a:lvl5pPr>
    <a:lvl6pPr marL="2057857" algn="l" defTabSz="823143" rtl="0" eaLnBrk="1" latinLnBrk="0" hangingPunct="1">
      <a:defRPr sz="1080" kern="1200">
        <a:solidFill>
          <a:schemeClr val="tx1"/>
        </a:solidFill>
        <a:latin typeface="+mn-lt"/>
        <a:ea typeface="+mn-ea"/>
        <a:cs typeface="+mn-cs"/>
      </a:defRPr>
    </a:lvl6pPr>
    <a:lvl7pPr marL="2469429" algn="l" defTabSz="823143" rtl="0" eaLnBrk="1" latinLnBrk="0" hangingPunct="1">
      <a:defRPr sz="1080" kern="1200">
        <a:solidFill>
          <a:schemeClr val="tx1"/>
        </a:solidFill>
        <a:latin typeface="+mn-lt"/>
        <a:ea typeface="+mn-ea"/>
        <a:cs typeface="+mn-cs"/>
      </a:defRPr>
    </a:lvl7pPr>
    <a:lvl8pPr marL="2881000" algn="l" defTabSz="823143" rtl="0" eaLnBrk="1" latinLnBrk="0" hangingPunct="1">
      <a:defRPr sz="1080" kern="1200">
        <a:solidFill>
          <a:schemeClr val="tx1"/>
        </a:solidFill>
        <a:latin typeface="+mn-lt"/>
        <a:ea typeface="+mn-ea"/>
        <a:cs typeface="+mn-cs"/>
      </a:defRPr>
    </a:lvl8pPr>
    <a:lvl9pPr marL="3292572" algn="l" defTabSz="823143" rtl="0" eaLnBrk="1" latinLnBrk="0" hangingPunct="1">
      <a:defRPr sz="10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34E365-EB0B-4283-B29C-847DCF89734D}" type="slidenum">
              <a:rPr lang="en-US" smtClean="0"/>
              <a:t>1</a:t>
            </a:fld>
            <a:endParaRPr lang="en-US"/>
          </a:p>
        </p:txBody>
      </p:sp>
    </p:spTree>
    <p:extLst>
      <p:ext uri="{BB962C8B-B14F-4D97-AF65-F5344CB8AC3E}">
        <p14:creationId xmlns:p14="http://schemas.microsoft.com/office/powerpoint/2010/main" val="3713166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alessio-zaccaria-MplUOXqEUK0-unsplash.jpg</a:t>
            </a:r>
          </a:p>
        </p:txBody>
      </p:sp>
      <p:sp>
        <p:nvSpPr>
          <p:cNvPr id="4" name="Slide Number Placeholder 3"/>
          <p:cNvSpPr>
            <a:spLocks noGrp="1"/>
          </p:cNvSpPr>
          <p:nvPr>
            <p:ph type="sldNum" sz="quarter" idx="5"/>
          </p:nvPr>
        </p:nvSpPr>
        <p:spPr/>
        <p:txBody>
          <a:bodyPr/>
          <a:lstStyle/>
          <a:p>
            <a:fld id="{BF34E365-EB0B-4283-B29C-847DCF89734D}" type="slidenum">
              <a:rPr lang="en-US" smtClean="0"/>
              <a:t>16</a:t>
            </a:fld>
            <a:endParaRPr lang="en-US"/>
          </a:p>
        </p:txBody>
      </p:sp>
    </p:spTree>
    <p:extLst>
      <p:ext uri="{BB962C8B-B14F-4D97-AF65-F5344CB8AC3E}">
        <p14:creationId xmlns:p14="http://schemas.microsoft.com/office/powerpoint/2010/main" val="72077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7DAFE918-110F-497B-9BFD-2F4D1B10E6AD}" type="slidenum">
              <a:rPr lang="en-US"/>
              <a:pPr/>
              <a:t>34</a:t>
            </a:fld>
            <a:endParaRPr lang="en-US"/>
          </a:p>
        </p:txBody>
      </p:sp>
      <p:sp>
        <p:nvSpPr>
          <p:cNvPr id="121859" name="Rectangle 2"/>
          <p:cNvSpPr>
            <a:spLocks noGrp="1" noRot="1" noChangeAspect="1" noChangeArrowheads="1" noTextEdit="1"/>
          </p:cNvSpPr>
          <p:nvPr>
            <p:ph type="sldImg"/>
          </p:nvPr>
        </p:nvSpPr>
        <p:spPr>
          <a:xfrm>
            <a:off x="1144588" y="687388"/>
            <a:ext cx="4568825" cy="3425825"/>
          </a:xfrm>
          <a:ln w="12700" cap="flat">
            <a:solidFill>
              <a:schemeClr val="tx1"/>
            </a:solidFill>
          </a:ln>
        </p:spPr>
      </p:sp>
      <p:sp>
        <p:nvSpPr>
          <p:cNvPr id="121860" name="Rectangle 3"/>
          <p:cNvSpPr>
            <a:spLocks noGrp="1" noChangeArrowheads="1"/>
          </p:cNvSpPr>
          <p:nvPr>
            <p:ph type="body" idx="1"/>
          </p:nvPr>
        </p:nvSpPr>
        <p:spPr>
          <a:noFill/>
          <a:ln/>
        </p:spPr>
        <p:txBody>
          <a:bodyPr lIns="92075" tIns="46038" rIns="92075" bIns="46038"/>
          <a:lstStyle/>
          <a:p>
            <a:pPr eaLnBrk="1" hangingPunct="1"/>
            <a:endParaRPr lang="nl-N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11F5CC37-2CA9-47B1-BF55-374612924952}" type="slidenum">
              <a:rPr lang="en-US"/>
              <a:pPr/>
              <a:t>35</a:t>
            </a:fld>
            <a:endParaRPr lang="en-US"/>
          </a:p>
        </p:txBody>
      </p:sp>
      <p:sp>
        <p:nvSpPr>
          <p:cNvPr id="122883" name="Rectangle 2"/>
          <p:cNvSpPr>
            <a:spLocks noGrp="1" noRot="1" noChangeAspect="1" noChangeArrowheads="1" noTextEdit="1"/>
          </p:cNvSpPr>
          <p:nvPr>
            <p:ph type="sldImg"/>
          </p:nvPr>
        </p:nvSpPr>
        <p:spPr>
          <a:xfrm>
            <a:off x="1144588" y="685800"/>
            <a:ext cx="4572000" cy="3429000"/>
          </a:xfrm>
          <a:ln/>
        </p:spPr>
      </p:sp>
      <p:sp>
        <p:nvSpPr>
          <p:cNvPr id="122884" name="Rectangle 3"/>
          <p:cNvSpPr>
            <a:spLocks noGrp="1" noChangeArrowheads="1"/>
          </p:cNvSpPr>
          <p:nvPr>
            <p:ph type="body" idx="1"/>
          </p:nvPr>
        </p:nvSpPr>
        <p:spPr>
          <a:noFill/>
          <a:ln/>
        </p:spPr>
        <p:txBody>
          <a:bodyPr/>
          <a:lstStyle/>
          <a:p>
            <a:pPr eaLnBrk="1" hangingPunct="1"/>
            <a:r>
              <a:rPr lang="en-US">
                <a:latin typeface="Arial" charset="0"/>
              </a:rPr>
              <a:t>Retailing is about selling and making money.  This is why it is important that we study the calculations of profit.  </a:t>
            </a:r>
          </a:p>
          <a:p>
            <a:pPr eaLnBrk="1" hangingPunct="1"/>
            <a:endParaRPr lang="en-US">
              <a:latin typeface="Arial" charset="0"/>
            </a:endParaRPr>
          </a:p>
          <a:p>
            <a:pPr eaLnBrk="1" hangingPunct="1"/>
            <a:r>
              <a:rPr lang="en-US">
                <a:latin typeface="Arial" charset="0"/>
              </a:rPr>
              <a:t>Retailers do not look to buy new technologies unless they see or understand how these new systems will impact their bottom line.  </a:t>
            </a:r>
          </a:p>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6D80CD1F-C887-4468-B9AA-47517A9250E1}" type="slidenum">
              <a:rPr lang="en-US"/>
              <a:pPr/>
              <a:t>36</a:t>
            </a:fld>
            <a:endParaRPr lang="en-US"/>
          </a:p>
        </p:txBody>
      </p:sp>
      <p:sp>
        <p:nvSpPr>
          <p:cNvPr id="123907" name="Rectangle 2"/>
          <p:cNvSpPr>
            <a:spLocks noGrp="1" noRot="1" noChangeAspect="1" noChangeArrowheads="1" noTextEdit="1"/>
          </p:cNvSpPr>
          <p:nvPr>
            <p:ph type="sldImg"/>
          </p:nvPr>
        </p:nvSpPr>
        <p:spPr>
          <a:xfrm>
            <a:off x="1144588" y="685800"/>
            <a:ext cx="4572000" cy="3429000"/>
          </a:xfrm>
          <a:ln/>
        </p:spPr>
      </p:sp>
      <p:sp>
        <p:nvSpPr>
          <p:cNvPr id="123908" name="Rectangle 3"/>
          <p:cNvSpPr>
            <a:spLocks noGrp="1" noChangeArrowheads="1"/>
          </p:cNvSpPr>
          <p:nvPr>
            <p:ph type="body" idx="1"/>
          </p:nvPr>
        </p:nvSpPr>
        <p:spPr>
          <a:noFill/>
          <a:ln/>
        </p:spPr>
        <p:txBody>
          <a:bodyPr/>
          <a:lstStyle/>
          <a:p>
            <a:pPr lvl="2" eaLnBrk="1" hangingPunct="1"/>
            <a:r>
              <a:rPr lang="en-US" dirty="0">
                <a:latin typeface="Arial" charset="0"/>
              </a:rPr>
              <a:t>Markup – is defined and applies to an individual item, a group of items, or the entire merchandise stock of a department, store or company.  Markup can be expressed in dollars or percent.</a:t>
            </a:r>
          </a:p>
          <a:p>
            <a:pPr lvl="2" eaLnBrk="1" hangingPunct="1"/>
            <a:endParaRPr lang="en-US" dirty="0">
              <a:latin typeface="Arial" charset="0"/>
            </a:endParaRPr>
          </a:p>
          <a:p>
            <a:pPr lvl="2" eaLnBrk="1" hangingPunct="1"/>
            <a:r>
              <a:rPr lang="en-US" dirty="0">
                <a:latin typeface="Arial" charset="0"/>
              </a:rPr>
              <a:t>Markup dollars = (Retail price – cost)</a:t>
            </a:r>
          </a:p>
          <a:p>
            <a:pPr lvl="2" eaLnBrk="1" hangingPunct="1"/>
            <a:endParaRPr lang="en-US" dirty="0">
              <a:latin typeface="Arial" charset="0"/>
            </a:endParaRPr>
          </a:p>
          <a:p>
            <a:pPr lvl="2" eaLnBrk="1" hangingPunct="1"/>
            <a:r>
              <a:rPr lang="en-US" dirty="0">
                <a:latin typeface="Arial" charset="0"/>
              </a:rPr>
              <a:t>Markup percent = (Retail price – cost)/Retail Price</a:t>
            </a:r>
          </a:p>
          <a:p>
            <a:pPr lvl="2" eaLnBrk="1" hangingPunct="1"/>
            <a:endParaRPr lang="en-US" dirty="0">
              <a:latin typeface="Arial" charset="0"/>
            </a:endParaRPr>
          </a:p>
          <a:p>
            <a:pPr eaLnBrk="1" hangingPunct="1"/>
            <a:r>
              <a:rPr lang="en-US" dirty="0">
                <a:latin typeface="Arial" charset="0"/>
              </a:rPr>
              <a:t>There are numerous purchase planning and merchandising pricing decisions that face a retailer when buying goods for resale.  To achieve maximum profits, the same estimated initial markup does not apply to all purchases.  There are many competitive and/or environmental issued that a buyer must taking into consideration when establishing the proper markup.</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1AF5F763-A91E-4FEE-A78C-369A4BA1438E}" type="slidenum">
              <a:rPr lang="en-US"/>
              <a:pPr/>
              <a:t>37</a:t>
            </a:fld>
            <a:endParaRPr lang="en-US"/>
          </a:p>
        </p:txBody>
      </p:sp>
      <p:sp>
        <p:nvSpPr>
          <p:cNvPr id="124931" name="Rectangle 2"/>
          <p:cNvSpPr>
            <a:spLocks noGrp="1" noRot="1" noChangeAspect="1" noChangeArrowheads="1" noTextEdit="1"/>
          </p:cNvSpPr>
          <p:nvPr>
            <p:ph type="sldImg"/>
          </p:nvPr>
        </p:nvSpPr>
        <p:spPr>
          <a:xfrm>
            <a:off x="1144588" y="685800"/>
            <a:ext cx="4572000" cy="3429000"/>
          </a:xfrm>
          <a:ln/>
        </p:spPr>
      </p:sp>
      <p:sp>
        <p:nvSpPr>
          <p:cNvPr id="124932" name="Rectangle 3"/>
          <p:cNvSpPr>
            <a:spLocks noGrp="1" noChangeArrowheads="1"/>
          </p:cNvSpPr>
          <p:nvPr>
            <p:ph type="body" idx="1"/>
          </p:nvPr>
        </p:nvSpPr>
        <p:spPr>
          <a:noFill/>
          <a:ln/>
        </p:spPr>
        <p:txBody>
          <a:bodyPr/>
          <a:lstStyle/>
          <a:p>
            <a:pPr eaLnBrk="1" hangingPunct="1"/>
            <a:r>
              <a:rPr lang="en-US"/>
              <a:t>Establishing the right markup is critical to maximizing profit and is the starting point for the profit calculation.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5404B8DC-DC3E-49CC-83B2-D25C32C2B77C}" type="slidenum">
              <a:rPr lang="en-US"/>
              <a:pPr/>
              <a:t>38</a:t>
            </a:fld>
            <a:endParaRPr lang="en-US"/>
          </a:p>
        </p:txBody>
      </p:sp>
      <p:sp>
        <p:nvSpPr>
          <p:cNvPr id="125955" name="Rectangle 2"/>
          <p:cNvSpPr>
            <a:spLocks noGrp="1" noRot="1" noChangeAspect="1" noChangeArrowheads="1" noTextEdit="1"/>
          </p:cNvSpPr>
          <p:nvPr>
            <p:ph type="sldImg"/>
          </p:nvPr>
        </p:nvSpPr>
        <p:spPr>
          <a:xfrm>
            <a:off x="1144588" y="685800"/>
            <a:ext cx="4572000" cy="3429000"/>
          </a:xfrm>
          <a:ln/>
        </p:spPr>
      </p:sp>
      <p:sp>
        <p:nvSpPr>
          <p:cNvPr id="1259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3DD8B686-F002-4869-B5B8-0197568997FD}" type="slidenum">
              <a:rPr lang="en-US"/>
              <a:pPr/>
              <a:t>39</a:t>
            </a:fld>
            <a:endParaRPr lang="en-US"/>
          </a:p>
        </p:txBody>
      </p:sp>
      <p:sp>
        <p:nvSpPr>
          <p:cNvPr id="126979" name="Rectangle 2"/>
          <p:cNvSpPr>
            <a:spLocks noGrp="1" noRot="1" noChangeAspect="1" noChangeArrowheads="1" noTextEdit="1"/>
          </p:cNvSpPr>
          <p:nvPr>
            <p:ph type="sldImg"/>
          </p:nvPr>
        </p:nvSpPr>
        <p:spPr>
          <a:xfrm>
            <a:off x="1144588" y="685800"/>
            <a:ext cx="4572000" cy="3429000"/>
          </a:xfrm>
          <a:ln/>
        </p:spPr>
      </p:sp>
      <p:sp>
        <p:nvSpPr>
          <p:cNvPr id="1269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870F324-D7A1-4222-94D2-CEBA78655C00}" type="slidenum">
              <a:rPr lang="en-US"/>
              <a:pPr/>
              <a:t>40</a:t>
            </a:fld>
            <a:endParaRPr lang="en-US"/>
          </a:p>
        </p:txBody>
      </p:sp>
      <p:sp>
        <p:nvSpPr>
          <p:cNvPr id="128003" name="Rectangle 2"/>
          <p:cNvSpPr>
            <a:spLocks noGrp="1" noRot="1" noChangeAspect="1" noChangeArrowheads="1" noTextEdit="1"/>
          </p:cNvSpPr>
          <p:nvPr>
            <p:ph type="sldImg"/>
          </p:nvPr>
        </p:nvSpPr>
        <p:spPr>
          <a:xfrm>
            <a:off x="1144588" y="685800"/>
            <a:ext cx="4572000" cy="3429000"/>
          </a:xfrm>
          <a:ln/>
        </p:spPr>
      </p:sp>
      <p:sp>
        <p:nvSpPr>
          <p:cNvPr id="128004" name="Rectangle 3"/>
          <p:cNvSpPr>
            <a:spLocks noGrp="1" noChangeArrowheads="1"/>
          </p:cNvSpPr>
          <p:nvPr>
            <p:ph type="body" idx="1"/>
          </p:nvPr>
        </p:nvSpPr>
        <p:spPr>
          <a:noFill/>
          <a:ln/>
        </p:spPr>
        <p:txBody>
          <a:bodyPr/>
          <a:lstStyle/>
          <a:p>
            <a:pPr lvl="4" eaLnBrk="1" hangingPunct="1"/>
            <a:r>
              <a:rPr lang="en-US">
                <a:latin typeface="Arial" charset="0"/>
              </a:rPr>
              <a:t>Causes of Markdowns</a:t>
            </a:r>
          </a:p>
          <a:p>
            <a:pPr eaLnBrk="1" hangingPunct="1"/>
            <a:endParaRPr lang="en-US">
              <a:latin typeface="Arial" charset="0"/>
            </a:endParaRPr>
          </a:p>
          <a:p>
            <a:pPr eaLnBrk="1" hangingPunct="1"/>
            <a:r>
              <a:rPr lang="en-US">
                <a:latin typeface="Arial" charset="0"/>
              </a:rPr>
              <a:t>By analyzing the causes for errors a merchant can make an effort to minimize them.  It is important for us because we can see how are technology solutions play a part in minimizing markdowns.</a:t>
            </a:r>
          </a:p>
          <a:p>
            <a:pPr eaLnBrk="1" hangingPunct="1"/>
            <a:endParaRPr lang="en-US">
              <a:latin typeface="Arial" charset="0"/>
            </a:endParaRPr>
          </a:p>
          <a:p>
            <a:pPr eaLnBrk="1" hangingPunct="1"/>
            <a:r>
              <a:rPr lang="en-US">
                <a:latin typeface="Arial" charset="0"/>
              </a:rPr>
              <a:t>The most common causes for Markdowns are:</a:t>
            </a:r>
          </a:p>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B9D404A0-0A2F-462C-89BF-064564D5EA2F}" type="slidenum">
              <a:rPr lang="en-US"/>
              <a:pPr/>
              <a:t>41</a:t>
            </a:fld>
            <a:endParaRPr lang="en-US"/>
          </a:p>
        </p:txBody>
      </p:sp>
      <p:sp>
        <p:nvSpPr>
          <p:cNvPr id="129027" name="Rectangle 2"/>
          <p:cNvSpPr>
            <a:spLocks noGrp="1" noRot="1" noChangeAspect="1" noChangeArrowheads="1" noTextEdit="1"/>
          </p:cNvSpPr>
          <p:nvPr>
            <p:ph type="sldImg"/>
          </p:nvPr>
        </p:nvSpPr>
        <p:spPr>
          <a:xfrm>
            <a:off x="382588" y="685800"/>
            <a:ext cx="6096000" cy="3429000"/>
          </a:xfrm>
          <a:ln/>
        </p:spPr>
      </p:sp>
      <p:sp>
        <p:nvSpPr>
          <p:cNvPr id="1290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C0DCDA79-0186-4C3D-BB18-E9E34D2ECF33}" type="slidenum">
              <a:rPr lang="en-US"/>
              <a:pPr/>
              <a:t>42</a:t>
            </a:fld>
            <a:endParaRPr lang="en-US"/>
          </a:p>
        </p:txBody>
      </p:sp>
      <p:sp>
        <p:nvSpPr>
          <p:cNvPr id="130051" name="Rectangle 2"/>
          <p:cNvSpPr>
            <a:spLocks noGrp="1" noRot="1" noChangeAspect="1" noChangeArrowheads="1" noTextEdit="1"/>
          </p:cNvSpPr>
          <p:nvPr>
            <p:ph type="sldImg"/>
          </p:nvPr>
        </p:nvSpPr>
        <p:spPr>
          <a:xfrm>
            <a:off x="1144588" y="685800"/>
            <a:ext cx="4572000" cy="3429000"/>
          </a:xfrm>
          <a:ln/>
        </p:spPr>
      </p:sp>
      <p:sp>
        <p:nvSpPr>
          <p:cNvPr id="130052" name="Rectangle 3"/>
          <p:cNvSpPr>
            <a:spLocks noGrp="1" noChangeArrowheads="1"/>
          </p:cNvSpPr>
          <p:nvPr>
            <p:ph type="body" idx="1"/>
          </p:nvPr>
        </p:nvSpPr>
        <p:spPr>
          <a:noFill/>
          <a:ln/>
        </p:spPr>
        <p:txBody>
          <a:bodyPr/>
          <a:lstStyle/>
          <a:p>
            <a:pPr lvl="4" eaLnBrk="1" hangingPunct="1"/>
            <a:r>
              <a:rPr lang="en-US" dirty="0">
                <a:latin typeface="Arial" charset="0"/>
              </a:rPr>
              <a:t>Turnover</a:t>
            </a:r>
          </a:p>
          <a:p>
            <a:pPr eaLnBrk="1" hangingPunct="1"/>
            <a:r>
              <a:rPr lang="en-US" dirty="0">
                <a:latin typeface="Arial" charset="0"/>
              </a:rPr>
              <a:t>	</a:t>
            </a:r>
          </a:p>
          <a:p>
            <a:pPr eaLnBrk="1" hangingPunct="1"/>
            <a:r>
              <a:rPr lang="en-US" dirty="0">
                <a:latin typeface="Arial" charset="0"/>
              </a:rPr>
              <a:t>Every retailer should understand the importance of turnover to make better use of capital investment, to control inventory, and ultimately optimize profits.  </a:t>
            </a:r>
          </a:p>
          <a:p>
            <a:pPr eaLnBrk="1" hangingPunct="1"/>
            <a:endParaRPr lang="en-US" dirty="0">
              <a:latin typeface="Arial" charset="0"/>
            </a:endParaRPr>
          </a:p>
          <a:p>
            <a:pPr eaLnBrk="1" hangingPunct="1"/>
            <a:r>
              <a:rPr lang="en-US" dirty="0">
                <a:latin typeface="Arial" charset="0"/>
              </a:rPr>
              <a:t>The term indicates the number of times that an average stock is sold in a given period of time, usually one year.  However, turnover can be computed on a weekly, monthly, or seasonal basis.  The actual number of turn varies with the type of merchandise and price.  Generally speaking, lower price ranges turn more rapidly than higher ranges; apparel and accessories turn more rapidly than home furnishings.</a:t>
            </a:r>
          </a:p>
          <a:p>
            <a:pPr eaLnBrk="1" hangingPunct="1"/>
            <a:endParaRPr lang="en-US" dirty="0">
              <a:latin typeface="Arial" charset="0"/>
            </a:endParaRPr>
          </a:p>
          <a:p>
            <a:pPr eaLnBrk="1" hangingPunct="1"/>
            <a:r>
              <a:rPr lang="en-US" dirty="0">
                <a:latin typeface="Arial" charset="0"/>
              </a:rPr>
              <a:t>Turnover =        </a:t>
            </a:r>
            <a:r>
              <a:rPr lang="en-US" u="sng" dirty="0">
                <a:latin typeface="Arial" charset="0"/>
              </a:rPr>
              <a:t>Net sales for period</a:t>
            </a:r>
          </a:p>
          <a:p>
            <a:pPr eaLnBrk="1" hangingPunct="1"/>
            <a:r>
              <a:rPr lang="en-US" dirty="0">
                <a:latin typeface="Arial" charset="0"/>
              </a:rPr>
              <a:t>		Average stock for same period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34E365-EB0B-4283-B29C-847DCF89734D}" type="slidenum">
              <a:rPr lang="en-US" smtClean="0"/>
              <a:t>2</a:t>
            </a:fld>
            <a:endParaRPr lang="en-US"/>
          </a:p>
        </p:txBody>
      </p:sp>
    </p:spTree>
    <p:extLst>
      <p:ext uri="{BB962C8B-B14F-4D97-AF65-F5344CB8AC3E}">
        <p14:creationId xmlns:p14="http://schemas.microsoft.com/office/powerpoint/2010/main" val="1633355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7AC2C275-1C2C-4DB4-9930-2D5A18C614E7}" type="slidenum">
              <a:rPr lang="en-US"/>
              <a:pPr/>
              <a:t>43</a:t>
            </a:fld>
            <a:endParaRPr lang="en-US"/>
          </a:p>
        </p:txBody>
      </p:sp>
      <p:sp>
        <p:nvSpPr>
          <p:cNvPr id="131075" name="Rectangle 2"/>
          <p:cNvSpPr>
            <a:spLocks noGrp="1" noRot="1" noChangeAspect="1" noChangeArrowheads="1" noTextEdit="1"/>
          </p:cNvSpPr>
          <p:nvPr>
            <p:ph type="sldImg"/>
          </p:nvPr>
        </p:nvSpPr>
        <p:spPr>
          <a:xfrm>
            <a:off x="1144588" y="685800"/>
            <a:ext cx="4572000" cy="3429000"/>
          </a:xfrm>
          <a:ln/>
        </p:spPr>
      </p:sp>
      <p:sp>
        <p:nvSpPr>
          <p:cNvPr id="131076" name="Rectangle 3"/>
          <p:cNvSpPr>
            <a:spLocks noGrp="1" noChangeArrowheads="1"/>
          </p:cNvSpPr>
          <p:nvPr>
            <p:ph type="body" idx="1"/>
          </p:nvPr>
        </p:nvSpPr>
        <p:spPr>
          <a:noFill/>
          <a:ln/>
        </p:spPr>
        <p:txBody>
          <a:bodyPr/>
          <a:lstStyle/>
          <a:p>
            <a:pPr eaLnBrk="1" hangingPunct="1"/>
            <a:r>
              <a:rPr lang="en-US">
                <a:latin typeface="Arial" charset="0"/>
              </a:rPr>
              <a:t>Turnover is important to a retail operation because it:</a:t>
            </a:r>
          </a:p>
          <a:p>
            <a:pPr eaLnBrk="1" hangingPunct="1"/>
            <a:endParaRPr lang="en-US">
              <a:latin typeface="Arial" charset="0"/>
            </a:endParaRPr>
          </a:p>
          <a:p>
            <a:pPr eaLnBrk="1" hangingPunct="1"/>
            <a:r>
              <a:rPr lang="en-US">
                <a:latin typeface="Arial" charset="0"/>
              </a:rPr>
              <a:t>	Stimulates sales by presenting fresh merchandise to the 	customer.</a:t>
            </a:r>
          </a:p>
          <a:p>
            <a:pPr lvl="2" eaLnBrk="1" hangingPunct="1"/>
            <a:r>
              <a:rPr lang="en-US">
                <a:latin typeface="Arial" charset="0"/>
              </a:rPr>
              <a:t>Reduces markdowns by keeping the flow of new goods constant, thereby curbing the accumulation of large amounts of older stock.</a:t>
            </a:r>
          </a:p>
          <a:p>
            <a:pPr lvl="2" eaLnBrk="1" hangingPunct="1"/>
            <a:r>
              <a:rPr lang="en-US">
                <a:latin typeface="Arial" charset="0"/>
              </a:rPr>
              <a:t>Lowers the cost of goods sold because the Open-to-Buy position permits the Buyer to take advantage of special prices and offerings.</a:t>
            </a:r>
          </a:p>
          <a:p>
            <a:pPr lvl="2" eaLnBrk="1" hangingPunct="1"/>
            <a:r>
              <a:rPr lang="en-US">
                <a:latin typeface="Arial" charset="0"/>
              </a:rPr>
              <a:t>Decreases interest, merchandise taxes, and other operating expenses as a percentage of net sales. </a:t>
            </a:r>
          </a:p>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0504C44D-91F8-4A0F-B90E-252E6B4CC222}" type="slidenum">
              <a:rPr lang="en-US"/>
              <a:pPr/>
              <a:t>44</a:t>
            </a:fld>
            <a:endParaRPr lang="en-US"/>
          </a:p>
        </p:txBody>
      </p:sp>
      <p:sp>
        <p:nvSpPr>
          <p:cNvPr id="132099" name="Rectangle 2"/>
          <p:cNvSpPr>
            <a:spLocks noGrp="1" noRot="1" noChangeAspect="1" noChangeArrowheads="1" noTextEdit="1"/>
          </p:cNvSpPr>
          <p:nvPr>
            <p:ph type="sldImg"/>
          </p:nvPr>
        </p:nvSpPr>
        <p:spPr>
          <a:xfrm>
            <a:off x="1144588" y="685800"/>
            <a:ext cx="4572000" cy="3429000"/>
          </a:xfrm>
          <a:ln/>
        </p:spPr>
      </p:sp>
      <p:sp>
        <p:nvSpPr>
          <p:cNvPr id="132100" name="Rectangle 3"/>
          <p:cNvSpPr>
            <a:spLocks noGrp="1" noChangeArrowheads="1"/>
          </p:cNvSpPr>
          <p:nvPr>
            <p:ph type="body" idx="1"/>
          </p:nvPr>
        </p:nvSpPr>
        <p:spPr>
          <a:noFill/>
          <a:ln/>
        </p:spPr>
        <p:txBody>
          <a:bodyPr/>
          <a:lstStyle/>
          <a:p>
            <a:pPr eaLnBrk="1" hangingPunct="1"/>
            <a:endParaRPr lang="en-US">
              <a:latin typeface="Arial" charset="0"/>
            </a:endParaRPr>
          </a:p>
          <a:p>
            <a:pPr lvl="2" eaLnBrk="1" hangingPunct="1"/>
            <a:r>
              <a:rPr lang="en-US">
                <a:latin typeface="Arial" charset="0"/>
              </a:rPr>
              <a:t>Open-to-Buy</a:t>
            </a:r>
          </a:p>
          <a:p>
            <a:pPr lvl="2" eaLnBrk="1" hangingPunct="1"/>
            <a:endParaRPr lang="en-US">
              <a:latin typeface="Arial" charset="0"/>
            </a:endParaRPr>
          </a:p>
          <a:p>
            <a:pPr eaLnBrk="1" hangingPunct="1"/>
            <a:r>
              <a:rPr lang="en-US">
                <a:latin typeface="Arial" charset="0"/>
              </a:rPr>
              <a:t>Profit in retailing is determined largely by maintaining a proper proportion between sales and inventory.  The merchandiser/planner is responsible for providing an inventory that reflects customer demand and that also remains within the financial limits set by management. </a:t>
            </a:r>
          </a:p>
          <a:p>
            <a:pPr eaLnBrk="1" hangingPunct="1"/>
            <a:endParaRPr lang="en-US">
              <a:latin typeface="Arial" charset="0"/>
            </a:endParaRPr>
          </a:p>
          <a:p>
            <a:pPr eaLnBrk="1" hangingPunct="1"/>
            <a:endParaRPr lang="en-US">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FA39228C-83D9-44CD-9EC0-781949540D57}" type="slidenum">
              <a:rPr lang="en-US"/>
              <a:pPr/>
              <a:t>45</a:t>
            </a:fld>
            <a:endParaRPr lang="en-US"/>
          </a:p>
        </p:txBody>
      </p:sp>
      <p:sp>
        <p:nvSpPr>
          <p:cNvPr id="133123" name="Rectangle 2"/>
          <p:cNvSpPr>
            <a:spLocks noGrp="1" noRot="1" noChangeAspect="1" noChangeArrowheads="1" noTextEdit="1"/>
          </p:cNvSpPr>
          <p:nvPr>
            <p:ph type="sldImg"/>
          </p:nvPr>
        </p:nvSpPr>
        <p:spPr>
          <a:xfrm>
            <a:off x="1144588" y="685800"/>
            <a:ext cx="4572000" cy="3429000"/>
          </a:xfrm>
          <a:ln/>
        </p:spPr>
      </p:sp>
      <p:sp>
        <p:nvSpPr>
          <p:cNvPr id="13312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5AA6DD01-1928-4157-9D28-84321337ED3B}" type="slidenum">
              <a:rPr lang="en-US"/>
              <a:pPr/>
              <a:t>46</a:t>
            </a:fld>
            <a:endParaRPr lang="en-US"/>
          </a:p>
        </p:txBody>
      </p:sp>
      <p:sp>
        <p:nvSpPr>
          <p:cNvPr id="134147" name="Rectangle 2"/>
          <p:cNvSpPr>
            <a:spLocks noGrp="1" noRot="1" noChangeAspect="1" noChangeArrowheads="1" noTextEdit="1"/>
          </p:cNvSpPr>
          <p:nvPr>
            <p:ph type="sldImg"/>
          </p:nvPr>
        </p:nvSpPr>
        <p:spPr>
          <a:xfrm>
            <a:off x="1144588" y="685800"/>
            <a:ext cx="4572000" cy="3429000"/>
          </a:xfrm>
          <a:ln/>
        </p:spPr>
      </p:sp>
      <p:sp>
        <p:nvSpPr>
          <p:cNvPr id="134148" name="Rectangle 3"/>
          <p:cNvSpPr>
            <a:spLocks noGrp="1" noChangeArrowheads="1"/>
          </p:cNvSpPr>
          <p:nvPr>
            <p:ph type="body" idx="1"/>
          </p:nvPr>
        </p:nvSpPr>
        <p:spPr>
          <a:noFill/>
          <a:ln/>
        </p:spPr>
        <p:txBody>
          <a:bodyPr/>
          <a:lstStyle/>
          <a:p>
            <a:pPr eaLnBrk="1" hangingPunct="1"/>
            <a:r>
              <a:rPr lang="en-US" dirty="0">
                <a:latin typeface="Arial" charset="0"/>
              </a:rPr>
              <a:t>When we talk to retailers, we need to talk to them in terms of improving their profit results.  The calculation of profit is used to:</a:t>
            </a:r>
          </a:p>
          <a:p>
            <a:pPr eaLnBrk="1" hangingPunct="1"/>
            <a:r>
              <a:rPr lang="en-US" dirty="0">
                <a:latin typeface="Arial" charset="0"/>
              </a:rPr>
              <a:t>	</a:t>
            </a:r>
          </a:p>
          <a:p>
            <a:pPr lvl="2" eaLnBrk="1" hangingPunct="1">
              <a:buFont typeface="Wingdings" pitchFamily="2" charset="2"/>
              <a:buChar char="q"/>
            </a:pPr>
            <a:r>
              <a:rPr lang="en-US" dirty="0">
                <a:latin typeface="Arial" charset="0"/>
              </a:rPr>
              <a:t>Exchange data and compare stores to determine strengths and weaknesses.  </a:t>
            </a:r>
          </a:p>
          <a:p>
            <a:pPr lvl="2" eaLnBrk="1" hangingPunct="1">
              <a:buFont typeface="Wingdings" pitchFamily="2" charset="2"/>
              <a:buChar char="q"/>
            </a:pPr>
            <a:r>
              <a:rPr lang="en-US" dirty="0">
                <a:latin typeface="Arial" charset="0"/>
              </a:rPr>
              <a:t>Indicate the direction of the business and whether it is prosperous, struggling for survival, or bankrupt.</a:t>
            </a:r>
          </a:p>
          <a:p>
            <a:pPr lvl="2" eaLnBrk="1" hangingPunct="1">
              <a:buFont typeface="Wingdings" pitchFamily="2" charset="2"/>
              <a:buChar char="q"/>
            </a:pPr>
            <a:r>
              <a:rPr lang="en-US" dirty="0">
                <a:latin typeface="Arial" charset="0"/>
              </a:rPr>
              <a:t>Provide a statement for analysis so that knowledgeable changes in management or policy can be made.</a:t>
            </a:r>
          </a:p>
          <a:p>
            <a:pPr lvl="2" eaLnBrk="1" hangingPunct="1">
              <a:buFont typeface="Wingdings" pitchFamily="2" charset="2"/>
              <a:buChar char="q"/>
            </a:pPr>
            <a:r>
              <a:rPr lang="en-US" dirty="0">
                <a:latin typeface="Arial" charset="0"/>
              </a:rPr>
              <a:t>Improve the profit margin by using this analysis.</a:t>
            </a:r>
          </a:p>
          <a:p>
            <a:pPr eaLnBrk="1" hangingPunct="1"/>
            <a:endParaRPr lang="en-US" dirty="0">
              <a:latin typeface="Arial" charset="0"/>
            </a:endParaRPr>
          </a:p>
          <a:p>
            <a:pPr lvl="2" eaLnBrk="1" hangingPunct="1"/>
            <a:r>
              <a:rPr lang="en-US" dirty="0">
                <a:latin typeface="Arial" charset="0"/>
              </a:rPr>
              <a:t>In this section, we will discuss the basic profit elements, their relationship to each other, the final profit and loss statements and methods to manipulate these elements to improve profits will be examined.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8C3C3C08-C392-40F4-BE07-19B045C8212D}" type="slidenum">
              <a:rPr lang="en-US"/>
              <a:pPr/>
              <a:t>47</a:t>
            </a:fld>
            <a:endParaRPr lang="en-US"/>
          </a:p>
        </p:txBody>
      </p:sp>
      <p:sp>
        <p:nvSpPr>
          <p:cNvPr id="135171" name="Rectangle 2"/>
          <p:cNvSpPr>
            <a:spLocks noGrp="1" noRot="1" noChangeAspect="1" noChangeArrowheads="1" noTextEdit="1"/>
          </p:cNvSpPr>
          <p:nvPr>
            <p:ph type="sldImg"/>
          </p:nvPr>
        </p:nvSpPr>
        <p:spPr>
          <a:xfrm>
            <a:off x="1144588" y="685800"/>
            <a:ext cx="4572000" cy="3429000"/>
          </a:xfrm>
          <a:ln/>
        </p:spPr>
      </p:sp>
      <p:sp>
        <p:nvSpPr>
          <p:cNvPr id="135172" name="Rectangle 3"/>
          <p:cNvSpPr>
            <a:spLocks noGrp="1" noChangeArrowheads="1"/>
          </p:cNvSpPr>
          <p:nvPr>
            <p:ph type="body" idx="1"/>
          </p:nvPr>
        </p:nvSpPr>
        <p:spPr>
          <a:noFill/>
          <a:ln/>
        </p:spPr>
        <p:txBody>
          <a:bodyPr/>
          <a:lstStyle/>
          <a:p>
            <a:pPr eaLnBrk="1" hangingPunct="1"/>
            <a:r>
              <a:rPr lang="en-US"/>
              <a:t>Defining Basic Profit Factors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C58A2D8D-0BBD-46D0-8E5E-09C95333FFE9}" type="slidenum">
              <a:rPr lang="en-US"/>
              <a:pPr/>
              <a:t>48</a:t>
            </a:fld>
            <a:endParaRPr lang="en-US"/>
          </a:p>
        </p:txBody>
      </p:sp>
      <p:sp>
        <p:nvSpPr>
          <p:cNvPr id="136195" name="Rectangle 2"/>
          <p:cNvSpPr>
            <a:spLocks noGrp="1" noRot="1" noChangeAspect="1" noChangeArrowheads="1" noTextEdit="1"/>
          </p:cNvSpPr>
          <p:nvPr>
            <p:ph type="sldImg"/>
          </p:nvPr>
        </p:nvSpPr>
        <p:spPr>
          <a:xfrm>
            <a:off x="1144588" y="685800"/>
            <a:ext cx="4572000" cy="3429000"/>
          </a:xfrm>
          <a:ln/>
        </p:spPr>
      </p:sp>
      <p:sp>
        <p:nvSpPr>
          <p:cNvPr id="1361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8FF04EC-691D-4823-B9F5-B3FE1AAFEFFC}" type="slidenum">
              <a:rPr lang="en-US"/>
              <a:pPr/>
              <a:t>49</a:t>
            </a:fld>
            <a:endParaRPr lang="en-US"/>
          </a:p>
        </p:txBody>
      </p:sp>
      <p:sp>
        <p:nvSpPr>
          <p:cNvPr id="137219" name="Rectangle 2"/>
          <p:cNvSpPr>
            <a:spLocks noGrp="1" noRot="1" noChangeAspect="1" noChangeArrowheads="1" noTextEdit="1"/>
          </p:cNvSpPr>
          <p:nvPr>
            <p:ph type="sldImg"/>
          </p:nvPr>
        </p:nvSpPr>
        <p:spPr>
          <a:xfrm>
            <a:off x="382588" y="685800"/>
            <a:ext cx="6096000" cy="3429000"/>
          </a:xfrm>
          <a:ln/>
        </p:spPr>
      </p:sp>
      <p:sp>
        <p:nvSpPr>
          <p:cNvPr id="137220" name="Rectangle 3"/>
          <p:cNvSpPr>
            <a:spLocks noGrp="1" noChangeArrowheads="1"/>
          </p:cNvSpPr>
          <p:nvPr>
            <p:ph type="body" idx="1"/>
          </p:nvPr>
        </p:nvSpPr>
        <p:spPr>
          <a:noFill/>
          <a:ln/>
        </p:spPr>
        <p:txBody>
          <a:bodyPr/>
          <a:lstStyle/>
          <a:p>
            <a:pPr eaLnBrk="1" hangingPunct="1"/>
            <a:r>
              <a:rPr lang="en-US"/>
              <a:t>In Retailing, operating income is also known as net sales.  The net sales figure is also called Sales Volume and is used to measure a departments performance or productivity.  It is common practice to calculate the percentage of sales that an individual department has contributed to total store sales.  This type of analysis allows a retailer to compare its contribution to other departments within the company as well as compare its contribution to similar departments in the industry or among its competitors.  These figures are published annually by the National Retail Federation and are key performance indicators which help retailers identify opportunities.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40AD793-6C97-4616-BBAA-024065C93C6B}" type="slidenum">
              <a:rPr lang="en-US" smtClean="0"/>
              <a:pPr>
                <a:defRPr/>
              </a:pPr>
              <a:t>50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40AD793-6C97-4616-BBAA-024065C93C6B}" type="slidenum">
              <a:rPr lang="en-US" smtClean="0"/>
              <a:pPr>
                <a:defRPr/>
              </a:pPr>
              <a:t>51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2CF6D3BF-29C9-4192-A2D0-7443AA888972}" type="slidenum">
              <a:rPr lang="en-US"/>
              <a:pPr/>
              <a:t>52</a:t>
            </a:fld>
            <a:endParaRPr lang="en-US"/>
          </a:p>
        </p:txBody>
      </p:sp>
      <p:sp>
        <p:nvSpPr>
          <p:cNvPr id="138243" name="Rectangle 2"/>
          <p:cNvSpPr>
            <a:spLocks noGrp="1" noRot="1" noChangeAspect="1" noChangeArrowheads="1" noTextEdit="1"/>
          </p:cNvSpPr>
          <p:nvPr>
            <p:ph type="sldImg"/>
          </p:nvPr>
        </p:nvSpPr>
        <p:spPr>
          <a:xfrm>
            <a:off x="382588" y="685800"/>
            <a:ext cx="6096000" cy="3429000"/>
          </a:xfrm>
          <a:ln/>
        </p:spPr>
      </p:sp>
      <p:sp>
        <p:nvSpPr>
          <p:cNvPr id="1382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74E76FC5-6874-42DC-A600-DD54669A63E6}" type="slidenum">
              <a:rPr lang="en-US"/>
              <a:pPr/>
              <a:t>4</a:t>
            </a:fld>
            <a:endParaRPr lang="en-US"/>
          </a:p>
        </p:txBody>
      </p:sp>
      <p:sp>
        <p:nvSpPr>
          <p:cNvPr id="84995" name="Rectangle 1026"/>
          <p:cNvSpPr>
            <a:spLocks noGrp="1" noRot="1" noChangeAspect="1" noChangeArrowheads="1" noTextEdit="1"/>
          </p:cNvSpPr>
          <p:nvPr>
            <p:ph type="sldImg"/>
          </p:nvPr>
        </p:nvSpPr>
        <p:spPr>
          <a:ln/>
        </p:spPr>
      </p:sp>
      <p:sp>
        <p:nvSpPr>
          <p:cNvPr id="84996" name="Rectangle 1027"/>
          <p:cNvSpPr>
            <a:spLocks noGrp="1" noChangeArrowheads="1"/>
          </p:cNvSpPr>
          <p:nvPr>
            <p:ph type="body" idx="1"/>
          </p:nvPr>
        </p:nvSpPr>
        <p:spPr>
          <a:noFill/>
          <a:ln/>
        </p:spPr>
        <p:txBody>
          <a:bodyPr/>
          <a:lstStyle/>
          <a:p>
            <a:pPr eaLnBrk="1" hangingPunct="1"/>
            <a:r>
              <a:rPr lang="en-US" b="1"/>
              <a:t>TRIVIA	If Wal-Mart were a country, what rank would it have in the world's economy?</a:t>
            </a:r>
          </a:p>
          <a:p>
            <a:pPr eaLnBrk="1" hangingPunct="1"/>
            <a:r>
              <a:rPr lang="en-US" b="1"/>
              <a:t>a) 10</a:t>
            </a:r>
          </a:p>
          <a:p>
            <a:pPr eaLnBrk="1" hangingPunct="1"/>
            <a:r>
              <a:rPr lang="en-US" b="1"/>
              <a:t>b) 20</a:t>
            </a:r>
          </a:p>
          <a:p>
            <a:pPr eaLnBrk="1" hangingPunct="1"/>
            <a:r>
              <a:rPr lang="en-US" b="1"/>
              <a:t>c) 30</a:t>
            </a:r>
          </a:p>
          <a:p>
            <a:pPr eaLnBrk="1" hangingPunct="1"/>
            <a:r>
              <a:rPr lang="en-US" b="1"/>
              <a:t>d) 40</a:t>
            </a:r>
          </a:p>
          <a:p>
            <a:pPr eaLnBrk="1" hangingPunct="1"/>
            <a:r>
              <a:rPr lang="en-US" b="1"/>
              <a:t>Answer c) 30, right after Saudi Arabia</a:t>
            </a:r>
          </a:p>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75DAACBC-8CF6-444B-A77F-DC6C5607173A}" type="slidenum">
              <a:rPr lang="en-US"/>
              <a:pPr/>
              <a:t>53</a:t>
            </a:fld>
            <a:endParaRPr lang="en-US"/>
          </a:p>
        </p:txBody>
      </p:sp>
      <p:sp>
        <p:nvSpPr>
          <p:cNvPr id="139267" name="Rectangle 2"/>
          <p:cNvSpPr>
            <a:spLocks noGrp="1" noRot="1" noChangeAspect="1" noChangeArrowheads="1" noTextEdit="1"/>
          </p:cNvSpPr>
          <p:nvPr>
            <p:ph type="sldImg"/>
          </p:nvPr>
        </p:nvSpPr>
        <p:spPr>
          <a:xfrm>
            <a:off x="1144588" y="685800"/>
            <a:ext cx="4572000" cy="3429000"/>
          </a:xfrm>
          <a:ln/>
        </p:spPr>
      </p:sp>
      <p:sp>
        <p:nvSpPr>
          <p:cNvPr id="1392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2B6B938C-0F1A-4C09-86F6-7FDC8DDE970B}" type="slidenum">
              <a:rPr lang="en-US"/>
              <a:pPr/>
              <a:t>54</a:t>
            </a:fld>
            <a:endParaRPr lang="en-US"/>
          </a:p>
        </p:txBody>
      </p:sp>
      <p:sp>
        <p:nvSpPr>
          <p:cNvPr id="140291" name="Rectangle 2"/>
          <p:cNvSpPr>
            <a:spLocks noGrp="1" noRot="1" noChangeAspect="1" noChangeArrowheads="1" noTextEdit="1"/>
          </p:cNvSpPr>
          <p:nvPr>
            <p:ph type="sldImg"/>
          </p:nvPr>
        </p:nvSpPr>
        <p:spPr>
          <a:xfrm>
            <a:off x="1144588" y="685800"/>
            <a:ext cx="4572000" cy="3429000"/>
          </a:xfrm>
          <a:ln/>
        </p:spPr>
      </p:sp>
      <p:sp>
        <p:nvSpPr>
          <p:cNvPr id="1402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9121FDBB-D2E2-480E-87EA-994DBA92C9FB}" type="slidenum">
              <a:rPr lang="en-US"/>
              <a:pPr/>
              <a:t>55</a:t>
            </a:fld>
            <a:endParaRPr lang="en-US"/>
          </a:p>
        </p:txBody>
      </p:sp>
      <p:sp>
        <p:nvSpPr>
          <p:cNvPr id="141315" name="Rectangle 2"/>
          <p:cNvSpPr>
            <a:spLocks noGrp="1" noRot="1" noChangeAspect="1" noChangeArrowheads="1" noTextEdit="1"/>
          </p:cNvSpPr>
          <p:nvPr>
            <p:ph type="sldImg"/>
          </p:nvPr>
        </p:nvSpPr>
        <p:spPr>
          <a:xfrm>
            <a:off x="1144588" y="685800"/>
            <a:ext cx="4572000" cy="3429000"/>
          </a:xfrm>
          <a:ln/>
        </p:spPr>
      </p:sp>
      <p:sp>
        <p:nvSpPr>
          <p:cNvPr id="141316" name="Rectangle 3"/>
          <p:cNvSpPr>
            <a:spLocks noGrp="1" noChangeArrowheads="1"/>
          </p:cNvSpPr>
          <p:nvPr>
            <p:ph type="body" idx="1"/>
          </p:nvPr>
        </p:nvSpPr>
        <p:spPr>
          <a:noFill/>
          <a:ln/>
        </p:spPr>
        <p:txBody>
          <a:bodyPr/>
          <a:lstStyle/>
          <a:p>
            <a:pPr eaLnBrk="1" hangingPunct="1"/>
            <a:r>
              <a:rPr lang="en-US">
                <a:latin typeface="Arial" charset="0"/>
              </a:rPr>
              <a:t>Because the expenses of operating a business are deducted from the Gross Margin to determine whether or not a net profit is achieved, the control and management of these expenses are of major concern. </a:t>
            </a:r>
          </a:p>
          <a:p>
            <a:pPr eaLnBrk="1" hangingPunct="1"/>
            <a:endParaRPr lang="en-US">
              <a:latin typeface="Arial" charset="0"/>
            </a:endParaRPr>
          </a:p>
          <a:p>
            <a:pPr eaLnBrk="1" hangingPunct="1"/>
            <a:r>
              <a:rPr lang="en-US">
                <a:latin typeface="Arial" charset="0"/>
              </a:rPr>
              <a:t>Traditionally, operating expenses fall into two major categories and are charged to a merchandise department to determine its net profit.  These major categories are: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8F9C8AC8-8FC0-4A93-8EF6-394BC80FBF48}" type="slidenum">
              <a:rPr lang="en-US"/>
              <a:pPr/>
              <a:t>56</a:t>
            </a:fld>
            <a:endParaRPr lang="en-US"/>
          </a:p>
        </p:txBody>
      </p:sp>
      <p:sp>
        <p:nvSpPr>
          <p:cNvPr id="142339" name="Rectangle 2"/>
          <p:cNvSpPr>
            <a:spLocks noGrp="1" noRot="1" noChangeAspect="1" noChangeArrowheads="1" noTextEdit="1"/>
          </p:cNvSpPr>
          <p:nvPr>
            <p:ph type="sldImg"/>
          </p:nvPr>
        </p:nvSpPr>
        <p:spPr>
          <a:xfrm>
            <a:off x="382588" y="685800"/>
            <a:ext cx="6096000" cy="3429000"/>
          </a:xfrm>
          <a:ln/>
        </p:spPr>
      </p:sp>
      <p:sp>
        <p:nvSpPr>
          <p:cNvPr id="142340" name="Rectangle 3"/>
          <p:cNvSpPr>
            <a:spLocks noGrp="1" noChangeArrowheads="1"/>
          </p:cNvSpPr>
          <p:nvPr>
            <p:ph type="body" idx="1"/>
          </p:nvPr>
        </p:nvSpPr>
        <p:spPr>
          <a:noFill/>
          <a:ln/>
        </p:spPr>
        <p:txBody>
          <a:bodyPr/>
          <a:lstStyle/>
          <a:p>
            <a:pPr lvl="3" eaLnBrk="1" hangingPunct="1"/>
            <a:r>
              <a:rPr lang="en-US">
                <a:latin typeface="Arial" charset="0"/>
              </a:rPr>
              <a:t>Other expenses may include Interest Expense = On inventory or other debt taxes</a:t>
            </a:r>
          </a:p>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F55FF21-1557-443C-A57D-13168606BDD1}" type="slidenum">
              <a:rPr lang="en-US"/>
              <a:pPr/>
              <a:t>57</a:t>
            </a:fld>
            <a:endParaRPr lang="en-US"/>
          </a:p>
        </p:txBody>
      </p:sp>
      <p:sp>
        <p:nvSpPr>
          <p:cNvPr id="143363" name="Rectangle 2"/>
          <p:cNvSpPr>
            <a:spLocks noGrp="1" noRot="1" noChangeAspect="1" noChangeArrowheads="1" noTextEdit="1"/>
          </p:cNvSpPr>
          <p:nvPr>
            <p:ph type="sldImg"/>
          </p:nvPr>
        </p:nvSpPr>
        <p:spPr>
          <a:xfrm>
            <a:off x="1144588" y="685800"/>
            <a:ext cx="4572000" cy="3429000"/>
          </a:xfrm>
          <a:ln/>
        </p:spPr>
      </p:sp>
      <p:sp>
        <p:nvSpPr>
          <p:cNvPr id="143364" name="Rectangle 3"/>
          <p:cNvSpPr>
            <a:spLocks noGrp="1" noChangeArrowheads="1"/>
          </p:cNvSpPr>
          <p:nvPr>
            <p:ph type="body" idx="1"/>
          </p:nvPr>
        </p:nvSpPr>
        <p:spPr>
          <a:noFill/>
          <a:ln/>
        </p:spPr>
        <p:txBody>
          <a:bodyPr/>
          <a:lstStyle/>
          <a:p>
            <a:pPr eaLnBrk="1" hangingPunct="1"/>
            <a:r>
              <a:rPr lang="en-US" b="1">
                <a:latin typeface="Arial" charset="0"/>
              </a:rPr>
              <a:t>The Relationship of the Basic Profit Factors</a:t>
            </a:r>
          </a:p>
          <a:p>
            <a:pPr eaLnBrk="1" hangingPunct="1"/>
            <a:endParaRPr lang="en-US" b="1">
              <a:latin typeface="Arial" charset="0"/>
            </a:endParaRPr>
          </a:p>
          <a:p>
            <a:pPr eaLnBrk="1" hangingPunct="1"/>
            <a:r>
              <a:rPr lang="en-US">
                <a:latin typeface="Arial" charset="0"/>
              </a:rPr>
              <a:t>The following example shows the relationship of the three fundamental factors upon which the amount of profit depends.  For comparison, these factors are expressed in percentages as well as in dollars.  </a:t>
            </a:r>
          </a:p>
          <a:p>
            <a:pPr eaLnBrk="1" hangingPunct="1"/>
            <a:endParaRPr lang="en-US">
              <a:latin typeface="Arial" charset="0"/>
            </a:endParaRPr>
          </a:p>
          <a:p>
            <a:pPr eaLnBrk="1" hangingPunct="1"/>
            <a:r>
              <a:rPr lang="en-US">
                <a:latin typeface="Arial" charset="0"/>
              </a:rPr>
              <a:t>Net sales volume             = $100,000	100%</a:t>
            </a:r>
          </a:p>
          <a:p>
            <a:pPr eaLnBrk="1" hangingPunct="1"/>
            <a:r>
              <a:rPr lang="en-US">
                <a:latin typeface="Arial" charset="0"/>
              </a:rPr>
              <a:t>(Operating Income)</a:t>
            </a:r>
          </a:p>
          <a:p>
            <a:pPr eaLnBrk="1" hangingPunct="1"/>
            <a:endParaRPr lang="en-US">
              <a:latin typeface="Arial" charset="0"/>
            </a:endParaRPr>
          </a:p>
          <a:p>
            <a:pPr eaLnBrk="1" hangingPunct="1"/>
            <a:r>
              <a:rPr lang="en-US" u="sng">
                <a:latin typeface="Arial" charset="0"/>
              </a:rPr>
              <a:t>-  Cost of Mdse. Sold</a:t>
            </a:r>
            <a:r>
              <a:rPr lang="en-US">
                <a:latin typeface="Arial" charset="0"/>
              </a:rPr>
              <a:t>	</a:t>
            </a:r>
            <a:r>
              <a:rPr lang="en-US" u="sng">
                <a:latin typeface="Arial" charset="0"/>
              </a:rPr>
              <a:t>- $55,000</a:t>
            </a:r>
            <a:r>
              <a:rPr lang="en-US">
                <a:latin typeface="Arial" charset="0"/>
              </a:rPr>
              <a:t>	</a:t>
            </a:r>
            <a:r>
              <a:rPr lang="en-US" u="sng">
                <a:latin typeface="Arial" charset="0"/>
              </a:rPr>
              <a:t>55%   </a:t>
            </a:r>
            <a:r>
              <a:rPr lang="en-US">
                <a:latin typeface="Arial" charset="0"/>
              </a:rPr>
              <a:t>($55,000/$100,000)</a:t>
            </a:r>
          </a:p>
          <a:p>
            <a:pPr eaLnBrk="1" hangingPunct="1"/>
            <a:endParaRPr lang="en-US">
              <a:latin typeface="Arial" charset="0"/>
            </a:endParaRPr>
          </a:p>
          <a:p>
            <a:pPr eaLnBrk="1" hangingPunct="1"/>
            <a:r>
              <a:rPr lang="en-US" u="sng">
                <a:latin typeface="Arial" charset="0"/>
              </a:rPr>
              <a:t>-  Operating Expenses</a:t>
            </a:r>
            <a:r>
              <a:rPr lang="en-US">
                <a:latin typeface="Arial" charset="0"/>
              </a:rPr>
              <a:t>	</a:t>
            </a:r>
            <a:r>
              <a:rPr lang="en-US" u="sng">
                <a:latin typeface="Arial" charset="0"/>
              </a:rPr>
              <a:t>- $43,000</a:t>
            </a:r>
            <a:r>
              <a:rPr lang="en-US">
                <a:latin typeface="Arial" charset="0"/>
              </a:rPr>
              <a:t>	</a:t>
            </a:r>
            <a:r>
              <a:rPr lang="en-US" u="sng">
                <a:latin typeface="Arial" charset="0"/>
              </a:rPr>
              <a:t>43%   </a:t>
            </a:r>
            <a:r>
              <a:rPr lang="en-US">
                <a:latin typeface="Arial" charset="0"/>
              </a:rPr>
              <a:t>($43,000/$100,000)</a:t>
            </a:r>
          </a:p>
          <a:p>
            <a:pPr eaLnBrk="1" hangingPunct="1"/>
            <a:r>
              <a:rPr lang="en-US" b="1">
                <a:latin typeface="Arial" charset="0"/>
              </a:rPr>
              <a:t>Profit		$ 2,000	2%     ($2,000/$100,000)</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229FB10A-747F-41C6-BDA0-C317DE6FB1D6}" type="slidenum">
              <a:rPr lang="en-US"/>
              <a:pPr/>
              <a:t>58</a:t>
            </a:fld>
            <a:endParaRPr lang="en-US"/>
          </a:p>
        </p:txBody>
      </p:sp>
      <p:sp>
        <p:nvSpPr>
          <p:cNvPr id="144387" name="Rectangle 2"/>
          <p:cNvSpPr>
            <a:spLocks noGrp="1" noRot="1" noChangeAspect="1" noChangeArrowheads="1" noTextEdit="1"/>
          </p:cNvSpPr>
          <p:nvPr>
            <p:ph type="sldImg"/>
          </p:nvPr>
        </p:nvSpPr>
        <p:spPr>
          <a:xfrm>
            <a:off x="1144588" y="685800"/>
            <a:ext cx="4572000" cy="3429000"/>
          </a:xfrm>
          <a:ln/>
        </p:spPr>
      </p:sp>
      <p:sp>
        <p:nvSpPr>
          <p:cNvPr id="144388" name="Rectangle 3"/>
          <p:cNvSpPr>
            <a:spLocks noGrp="1" noChangeArrowheads="1"/>
          </p:cNvSpPr>
          <p:nvPr>
            <p:ph type="body" idx="1"/>
          </p:nvPr>
        </p:nvSpPr>
        <p:spPr>
          <a:noFill/>
          <a:ln/>
        </p:spPr>
        <p:txBody>
          <a:bodyPr/>
          <a:lstStyle/>
          <a:p>
            <a:pPr eaLnBrk="1" hangingPunct="1"/>
            <a:r>
              <a:rPr lang="en-US" b="1">
                <a:latin typeface="Arial" charset="0"/>
              </a:rPr>
              <a:t>How to Increase Profits:</a:t>
            </a:r>
            <a:endParaRPr lang="en-US">
              <a:latin typeface="Arial" charset="0"/>
            </a:endParaRPr>
          </a:p>
          <a:p>
            <a:pPr eaLnBrk="1" hangingPunct="1"/>
            <a:endParaRPr lang="en-US">
              <a:latin typeface="Arial" charset="0"/>
            </a:endParaRPr>
          </a:p>
          <a:p>
            <a:pPr eaLnBrk="1" hangingPunct="1"/>
            <a:r>
              <a:rPr lang="en-US">
                <a:latin typeface="Arial" charset="0"/>
              </a:rPr>
              <a:t>Realistically it is impossible to list everything a retailer needs to know to merchandise at a profit because the factors that govern profits are variable.  After reviewing the variables involved in a Profit and Loss Statement however, and seeing how these factors affect profit, certain measures can be taken to improve profit.  Fundamentally, an approach to improve profits can be to:</a:t>
            </a:r>
          </a:p>
          <a:p>
            <a:pPr eaLnBrk="1" hangingPunct="1"/>
            <a:endParaRPr lang="en-US">
              <a:latin typeface="Arial" charset="0"/>
            </a:endParaRPr>
          </a:p>
          <a:p>
            <a:pPr lvl="2" eaLnBrk="1" hangingPunct="1">
              <a:buFont typeface="Wingdings" pitchFamily="2" charset="2"/>
              <a:buChar char="q"/>
            </a:pPr>
            <a:r>
              <a:rPr lang="en-US">
                <a:latin typeface="Arial" charset="0"/>
              </a:rPr>
              <a:t>Increase sales while there is only a proportionate increase in cost of </a:t>
            </a:r>
          </a:p>
          <a:p>
            <a:pPr lvl="2" eaLnBrk="1" hangingPunct="1">
              <a:buFont typeface="Wingdings" pitchFamily="2" charset="2"/>
              <a:buChar char="q"/>
            </a:pPr>
            <a:r>
              <a:rPr lang="en-US">
                <a:latin typeface="Arial" charset="0"/>
              </a:rPr>
              <a:t>Merchandise sold, and little to no increase in expenses.</a:t>
            </a:r>
          </a:p>
          <a:p>
            <a:pPr lvl="2" eaLnBrk="1" hangingPunct="1"/>
            <a:endParaRPr lang="en-US">
              <a:latin typeface="Arial" charset="0"/>
            </a:endParaRPr>
          </a:p>
          <a:p>
            <a:pPr lvl="2" eaLnBrk="1" hangingPunct="1">
              <a:buFont typeface="Wingdings" pitchFamily="2" charset="2"/>
              <a:buChar char="q"/>
            </a:pPr>
            <a:r>
              <a:rPr lang="en-US">
                <a:latin typeface="Arial" charset="0"/>
              </a:rPr>
              <a:t>Decrease the cost of merchandise sold without a decrease in sales (e.g. selling a larger proportion of higher mark-up merchandise, or decreasing the net cost of goods sold by lowering shipping charges and/or obtaining greater cash discounts)</a:t>
            </a:r>
          </a:p>
          <a:p>
            <a:pPr eaLnBrk="1" hangingPunct="1"/>
            <a:r>
              <a:rPr lang="en-US">
                <a:latin typeface="Arial" charset="0"/>
              </a:rPr>
              <a:t>	Reduce Expenses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0227ADC9-DDCF-49A6-8C6D-B251FBCE73E8}" type="slidenum">
              <a:rPr lang="en-US"/>
              <a:pPr/>
              <a:t>5</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lnSpc>
                <a:spcPct val="90000"/>
              </a:lnSpc>
            </a:pPr>
            <a:r>
              <a:rPr lang="en-US" b="1" dirty="0"/>
              <a:t>This slide gives you an overview of what Retailing is all about.</a:t>
            </a:r>
          </a:p>
          <a:p>
            <a:pPr eaLnBrk="1" hangingPunct="1">
              <a:lnSpc>
                <a:spcPct val="90000"/>
              </a:lnSpc>
            </a:pPr>
            <a:r>
              <a:rPr lang="en-US" b="1" dirty="0"/>
              <a:t>First of all it illustrates what the whole industry is all about – it’s about selling.  That’s why the consumer is in the middle,    Surrounding the customer is an Intelligence Center.  The Intelligence Center is all about understanding your customers, knowing how your business is performing, being in tune with market trends, etc.</a:t>
            </a:r>
          </a:p>
          <a:p>
            <a:pPr eaLnBrk="1" hangingPunct="1">
              <a:lnSpc>
                <a:spcPct val="90000"/>
              </a:lnSpc>
            </a:pPr>
            <a:endParaRPr lang="en-US" b="1" dirty="0"/>
          </a:p>
          <a:p>
            <a:pPr eaLnBrk="1" hangingPunct="1">
              <a:lnSpc>
                <a:spcPct val="90000"/>
              </a:lnSpc>
            </a:pPr>
            <a:r>
              <a:rPr lang="en-US" b="1" dirty="0"/>
              <a:t>The next level describes the fundamental functions a retailer performs.  Starting in the upper left circle with Planning and moving clockwise to Production &amp; Design, Buying, Logistics, Support, and finally Selling.</a:t>
            </a:r>
          </a:p>
          <a:p>
            <a:pPr eaLnBrk="1" hangingPunct="1">
              <a:lnSpc>
                <a:spcPct val="90000"/>
              </a:lnSpc>
            </a:pPr>
            <a:endParaRPr lang="en-US" b="1" dirty="0"/>
          </a:p>
          <a:p>
            <a:pPr eaLnBrk="1" hangingPunct="1">
              <a:lnSpc>
                <a:spcPct val="90000"/>
              </a:lnSpc>
            </a:pPr>
            <a:r>
              <a:rPr lang="en-US" b="1" dirty="0"/>
              <a:t>The outer ring represents your trading partners, vendors, and other external organizations.  Notice that these are not arranged in a sequential supply chain.  Instead, they are networked together.  Everyone needs to understand how they ultimately impact the customer, not through a series of disparate transactions, but via an interlinked, dynamic, network.</a:t>
            </a:r>
          </a:p>
          <a:p>
            <a:pPr eaLnBrk="1" hangingPunct="1">
              <a:lnSpc>
                <a:spcPct val="90000"/>
              </a:lnSpc>
            </a:pPr>
            <a:endParaRPr lang="en-US" b="1" dirty="0"/>
          </a:p>
          <a:p>
            <a:pPr eaLnBrk="1" hangingPunct="1">
              <a:lnSpc>
                <a:spcPct val="90000"/>
              </a:lnSpc>
            </a:pPr>
            <a:r>
              <a:rPr lang="en-US" b="1" dirty="0"/>
              <a:t>The Intelligence Center flows throughout the framework and illustrates the need for gathering market intelligence, understanding how your business is performing, supporting decisions based on both market intelligence and business performance, and then finally monitoring exceptions and identifying threats &amp; opportunities.</a:t>
            </a:r>
          </a:p>
          <a:p>
            <a:pPr eaLnBrk="1" hangingPunct="1">
              <a:lnSpc>
                <a:spcPct val="90000"/>
              </a:lnSpc>
            </a:pPr>
            <a:endParaRPr lang="en-US" b="1" dirty="0"/>
          </a:p>
          <a:p>
            <a:pPr eaLnBrk="1" hangingPunct="1">
              <a:lnSpc>
                <a:spcPct val="90000"/>
              </a:lnSpc>
            </a:pPr>
            <a:endParaRPr lang="en-US" b="1" dirty="0"/>
          </a:p>
          <a:p>
            <a:pPr eaLnBrk="1" hangingPunct="1">
              <a:lnSpc>
                <a:spcPct val="90000"/>
              </a:lnSpc>
            </a:pPr>
            <a:endParaRPr lang="en-US" b="1" dirty="0"/>
          </a:p>
          <a:p>
            <a:pPr eaLnBrk="1" hangingPunct="1">
              <a:lnSpc>
                <a:spcPct val="90000"/>
              </a:lnSpc>
            </a:pPr>
            <a:endParaRPr lang="en-US" i="1" dirty="0"/>
          </a:p>
          <a:p>
            <a:pPr eaLnBrk="1" hangingPunct="1">
              <a:lnSpc>
                <a:spcPct val="90000"/>
              </a:lnSpc>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40AD793-6C97-4616-BBAA-024065C93C6B}" type="slidenum">
              <a:rPr lang="en-US" smtClean="0"/>
              <a:pPr>
                <a:defRPr/>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A7E20581-E783-4904-8A36-53EB3D2FA896}" type="slidenum">
              <a:rPr lang="en-US"/>
              <a:pPr/>
              <a:t>7</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E65539CD-BE40-42A2-B1EF-A311977AC089}" type="slidenum">
              <a:rPr lang="en-US"/>
              <a:pPr/>
              <a:t>8</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685800" y="4343400"/>
            <a:ext cx="5486400" cy="4114800"/>
          </a:xfrm>
          <a:noFill/>
          <a:ln/>
        </p:spPr>
        <p:txBody>
          <a:bodyPr/>
          <a:lstStyle/>
          <a:p>
            <a:pPr eaLnBrk="1" hangingPunct="1"/>
            <a:r>
              <a:rPr lang="en-US"/>
              <a:t>Lost sales due to incorrect allocation</a:t>
            </a:r>
          </a:p>
          <a:p>
            <a:pPr eaLnBrk="1" hangingPunct="1"/>
            <a:r>
              <a:rPr lang="en-US"/>
              <a:t>Generic assortment does not meet customers demand – apparel – wrong colors and sizes, food wrong flavor, hardlines </a:t>
            </a:r>
          </a:p>
          <a:p>
            <a:pPr eaLnBrk="1" hangingPunct="1"/>
            <a:r>
              <a:rPr lang="en-US"/>
              <a:t>Buyers pad their inventory to insure sales but really this decrease the rate in which they turn inventory which is one of the key measure they are measured against.  </a:t>
            </a:r>
          </a:p>
          <a:p>
            <a:pPr eaLnBrk="1" hangingPunct="1"/>
            <a:r>
              <a:rPr lang="en-US"/>
              <a:t>Consumers are overwhelmed with the number of choices.  Just how many different types of Crest tooth paste are there?</a:t>
            </a:r>
          </a:p>
          <a:p>
            <a:pPr eaLnBrk="1" hangingPunct="1"/>
            <a:r>
              <a:rPr lang="en-US"/>
              <a:t>All measure tie back together.  Too much inventory = markdowns, slow sell thru of inventory = markdowns, markdown = erorsion is margin and decreased sales, lost sales = decrease sales = can mean over stocks later = markdown = lost margin.</a:t>
            </a:r>
          </a:p>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34E365-EB0B-4283-B29C-847DCF89734D}" type="slidenum">
              <a:rPr lang="en-US" smtClean="0"/>
              <a:t>14</a:t>
            </a:fld>
            <a:endParaRPr lang="en-US"/>
          </a:p>
        </p:txBody>
      </p:sp>
    </p:spTree>
    <p:extLst>
      <p:ext uri="{BB962C8B-B14F-4D97-AF65-F5344CB8AC3E}">
        <p14:creationId xmlns:p14="http://schemas.microsoft.com/office/powerpoint/2010/main" val="61732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34E365-EB0B-4283-B29C-847DCF89734D}" type="slidenum">
              <a:rPr lang="en-US" smtClean="0"/>
              <a:t>15</a:t>
            </a:fld>
            <a:endParaRPr lang="en-US"/>
          </a:p>
        </p:txBody>
      </p:sp>
    </p:spTree>
    <p:extLst>
      <p:ext uri="{BB962C8B-B14F-4D97-AF65-F5344CB8AC3E}">
        <p14:creationId xmlns:p14="http://schemas.microsoft.com/office/powerpoint/2010/main" val="336890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Title Slide">
    <p:spTree>
      <p:nvGrpSpPr>
        <p:cNvPr id="1" name=""/>
        <p:cNvGrpSpPr/>
        <p:nvPr/>
      </p:nvGrpSpPr>
      <p:grpSpPr>
        <a:xfrm>
          <a:off x="0" y="0"/>
          <a:ext cx="0" cy="0"/>
          <a:chOff x="0" y="0"/>
          <a:chExt cx="0" cy="0"/>
        </a:xfrm>
      </p:grpSpPr>
      <p:sp>
        <p:nvSpPr>
          <p:cNvPr id="15" name="Rectangle 14"/>
          <p:cNvSpPr>
            <a:spLocks/>
          </p:cNvSpPr>
          <p:nvPr userDrawn="1"/>
        </p:nvSpPr>
        <p:spPr>
          <a:xfrm>
            <a:off x="0" y="0"/>
            <a:ext cx="12191999" cy="6858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userDrawn="1">
            <p:ph type="ctrTitle" hasCustomPrompt="1"/>
          </p:nvPr>
        </p:nvSpPr>
        <p:spPr>
          <a:xfrm>
            <a:off x="858561" y="2331266"/>
            <a:ext cx="10425738" cy="1892454"/>
          </a:xfrm>
        </p:spPr>
        <p:txBody>
          <a:bodyPr anchor="b">
            <a:normAutofit/>
          </a:bodyPr>
          <a:lstStyle>
            <a:lvl1pPr>
              <a:defRPr sz="4000">
                <a:latin typeface="+mj-lt"/>
              </a:defRPr>
            </a:lvl1pPr>
          </a:lstStyle>
          <a:p>
            <a:r>
              <a:rPr lang="en-US"/>
              <a:t>Aptos PowerPoint Template</a:t>
            </a:r>
          </a:p>
        </p:txBody>
      </p:sp>
      <p:sp>
        <p:nvSpPr>
          <p:cNvPr id="3" name="Subtitle 2"/>
          <p:cNvSpPr>
            <a:spLocks noGrp="1"/>
          </p:cNvSpPr>
          <p:nvPr userDrawn="1">
            <p:ph type="subTitle" idx="1" hasCustomPrompt="1"/>
          </p:nvPr>
        </p:nvSpPr>
        <p:spPr>
          <a:xfrm>
            <a:off x="858561" y="4389520"/>
            <a:ext cx="6152079" cy="411652"/>
          </a:xfrm>
        </p:spPr>
        <p:txBody>
          <a:bodyPr>
            <a:noAutofit/>
          </a:bodyPr>
          <a:lstStyle>
            <a:lvl1pPr marL="0" indent="0" algn="l">
              <a:buNone/>
              <a:defRPr sz="2000">
                <a:solidFill>
                  <a:schemeClr val="tx1"/>
                </a:solidFill>
                <a:latin typeface="+mn-lt"/>
              </a:defRPr>
            </a:lvl1pPr>
            <a:lvl2pPr marL="509390" indent="0" algn="ctr">
              <a:buNone/>
              <a:defRPr>
                <a:solidFill>
                  <a:schemeClr val="tx1">
                    <a:tint val="75000"/>
                  </a:schemeClr>
                </a:solidFill>
              </a:defRPr>
            </a:lvl2pPr>
            <a:lvl3pPr marL="1018779" indent="0" algn="ctr">
              <a:buNone/>
              <a:defRPr>
                <a:solidFill>
                  <a:schemeClr val="tx1">
                    <a:tint val="75000"/>
                  </a:schemeClr>
                </a:solidFill>
              </a:defRPr>
            </a:lvl3pPr>
            <a:lvl4pPr marL="1528170" indent="0" algn="ctr">
              <a:buNone/>
              <a:defRPr>
                <a:solidFill>
                  <a:schemeClr val="tx1">
                    <a:tint val="75000"/>
                  </a:schemeClr>
                </a:solidFill>
              </a:defRPr>
            </a:lvl4pPr>
            <a:lvl5pPr marL="2037560" indent="0" algn="ctr">
              <a:buNone/>
              <a:defRPr>
                <a:solidFill>
                  <a:schemeClr val="tx1">
                    <a:tint val="75000"/>
                  </a:schemeClr>
                </a:solidFill>
              </a:defRPr>
            </a:lvl5pPr>
            <a:lvl6pPr marL="2546950" indent="0" algn="ctr">
              <a:buNone/>
              <a:defRPr>
                <a:solidFill>
                  <a:schemeClr val="tx1">
                    <a:tint val="75000"/>
                  </a:schemeClr>
                </a:solidFill>
              </a:defRPr>
            </a:lvl6pPr>
            <a:lvl7pPr marL="3056339" indent="0" algn="ctr">
              <a:buNone/>
              <a:defRPr>
                <a:solidFill>
                  <a:schemeClr val="tx1">
                    <a:tint val="75000"/>
                  </a:schemeClr>
                </a:solidFill>
              </a:defRPr>
            </a:lvl7pPr>
            <a:lvl8pPr marL="3565728" indent="0" algn="ctr">
              <a:buNone/>
              <a:defRPr>
                <a:solidFill>
                  <a:schemeClr val="tx1">
                    <a:tint val="75000"/>
                  </a:schemeClr>
                </a:solidFill>
              </a:defRPr>
            </a:lvl8pPr>
            <a:lvl9pPr marL="4075118" indent="0" algn="ctr">
              <a:buNone/>
              <a:defRPr>
                <a:solidFill>
                  <a:schemeClr val="tx1">
                    <a:tint val="75000"/>
                  </a:schemeClr>
                </a:solidFill>
              </a:defRPr>
            </a:lvl9pPr>
          </a:lstStyle>
          <a:p>
            <a:r>
              <a:rPr lang="en-US"/>
              <a:t>Name</a:t>
            </a:r>
          </a:p>
        </p:txBody>
      </p:sp>
      <p:sp>
        <p:nvSpPr>
          <p:cNvPr id="5" name="Text Placeholder 4"/>
          <p:cNvSpPr>
            <a:spLocks noGrp="1"/>
          </p:cNvSpPr>
          <p:nvPr userDrawn="1">
            <p:ph type="body" sz="quarter" idx="11" hasCustomPrompt="1"/>
          </p:nvPr>
        </p:nvSpPr>
        <p:spPr>
          <a:xfrm>
            <a:off x="858562" y="4801171"/>
            <a:ext cx="6152078" cy="411652"/>
          </a:xfrm>
        </p:spPr>
        <p:txBody>
          <a:bodyPr>
            <a:noAutofit/>
          </a:bodyPr>
          <a:lstStyle>
            <a:lvl1pPr marL="0" indent="0">
              <a:buNone/>
              <a:defRPr sz="1600" baseline="0">
                <a:solidFill>
                  <a:schemeClr val="accent3"/>
                </a:solidFill>
                <a:latin typeface="+mn-lt"/>
              </a:defRPr>
            </a:lvl1pPr>
            <a:lvl2pPr marL="370488" indent="0">
              <a:buNone/>
              <a:defRPr sz="1620">
                <a:solidFill>
                  <a:schemeClr val="accent1"/>
                </a:solidFill>
              </a:defRPr>
            </a:lvl2pPr>
            <a:lvl3pPr marL="823307" indent="0">
              <a:buNone/>
              <a:defRPr sz="1620">
                <a:solidFill>
                  <a:schemeClr val="accent1"/>
                </a:solidFill>
              </a:defRPr>
            </a:lvl3pPr>
            <a:lvl4pPr marL="1152631" indent="0">
              <a:buNone/>
              <a:defRPr sz="1620">
                <a:solidFill>
                  <a:schemeClr val="accent1"/>
                </a:solidFill>
              </a:defRPr>
            </a:lvl4pPr>
            <a:lvl5pPr marL="1481953" indent="0">
              <a:buNone/>
              <a:defRPr sz="1620">
                <a:solidFill>
                  <a:schemeClr val="accent1"/>
                </a:solidFill>
              </a:defRPr>
            </a:lvl5pPr>
          </a:lstStyle>
          <a:p>
            <a:pPr lvl="0"/>
            <a:r>
              <a:rPr lang="en-US"/>
              <a:t>Title, Company</a:t>
            </a:r>
          </a:p>
        </p:txBody>
      </p:sp>
      <p:sp>
        <p:nvSpPr>
          <p:cNvPr id="6" name="Text Placeholder 5"/>
          <p:cNvSpPr>
            <a:spLocks noGrp="1"/>
          </p:cNvSpPr>
          <p:nvPr>
            <p:ph type="body" sz="quarter" idx="14" hasCustomPrompt="1"/>
          </p:nvPr>
        </p:nvSpPr>
        <p:spPr>
          <a:xfrm>
            <a:off x="872416" y="5350041"/>
            <a:ext cx="3096705" cy="393070"/>
          </a:xfrm>
        </p:spPr>
        <p:txBody>
          <a:bodyPr>
            <a:noAutofit/>
          </a:bodyPr>
          <a:lstStyle>
            <a:lvl1pPr marL="0" indent="0">
              <a:buNone/>
              <a:defRPr sz="1400">
                <a:solidFill>
                  <a:schemeClr val="accent3"/>
                </a:solidFill>
                <a:latin typeface="+mn-lt"/>
                <a:ea typeface="Roboto Condensed" panose="02000000000000000000" pitchFamily="2" charset="0"/>
              </a:defRPr>
            </a:lvl1pPr>
            <a:lvl2pPr marL="370488" indent="0">
              <a:buNone/>
              <a:defRPr sz="1440">
                <a:solidFill>
                  <a:schemeClr val="accent3"/>
                </a:solidFill>
                <a:latin typeface="Roboto Condensed" panose="02000000000000000000" pitchFamily="2" charset="0"/>
                <a:ea typeface="Roboto Condensed" panose="02000000000000000000" pitchFamily="2" charset="0"/>
              </a:defRPr>
            </a:lvl2pPr>
            <a:lvl3pPr marL="823307" indent="0">
              <a:buNone/>
              <a:defRPr sz="1440">
                <a:solidFill>
                  <a:schemeClr val="accent3"/>
                </a:solidFill>
                <a:latin typeface="Roboto Condensed" panose="02000000000000000000" pitchFamily="2" charset="0"/>
                <a:ea typeface="Roboto Condensed" panose="02000000000000000000" pitchFamily="2" charset="0"/>
              </a:defRPr>
            </a:lvl3pPr>
            <a:lvl4pPr marL="1152631" indent="0">
              <a:buNone/>
              <a:defRPr sz="1440">
                <a:solidFill>
                  <a:schemeClr val="accent3"/>
                </a:solidFill>
                <a:latin typeface="Roboto Condensed" panose="02000000000000000000" pitchFamily="2" charset="0"/>
                <a:ea typeface="Roboto Condensed" panose="02000000000000000000" pitchFamily="2" charset="0"/>
              </a:defRPr>
            </a:lvl4pPr>
            <a:lvl5pPr marL="1481953" indent="0">
              <a:buNone/>
              <a:defRPr sz="1440">
                <a:solidFill>
                  <a:schemeClr val="accent3"/>
                </a:solidFill>
                <a:latin typeface="Roboto Condensed" panose="02000000000000000000" pitchFamily="2" charset="0"/>
                <a:ea typeface="Roboto Condensed" panose="02000000000000000000" pitchFamily="2" charset="0"/>
              </a:defRPr>
            </a:lvl5pPr>
          </a:lstStyle>
          <a:p>
            <a:pPr lvl="0"/>
            <a:r>
              <a:rPr lang="en-US"/>
              <a:t>Date</a:t>
            </a:r>
          </a:p>
        </p:txBody>
      </p:sp>
      <p:sp>
        <p:nvSpPr>
          <p:cNvPr id="16" name="Rectangle 15">
            <a:extLst>
              <a:ext uri="{FF2B5EF4-FFF2-40B4-BE49-F238E27FC236}">
                <a16:creationId xmlns:a16="http://schemas.microsoft.com/office/drawing/2014/main" id="{BD04E1FD-A02E-3B4A-8F6D-7E58A54652E7}"/>
              </a:ext>
            </a:extLst>
          </p:cNvPr>
          <p:cNvSpPr/>
          <p:nvPr userDrawn="1"/>
        </p:nvSpPr>
        <p:spPr>
          <a:xfrm>
            <a:off x="4" y="6312577"/>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9" name="TextBox 18">
            <a:extLst>
              <a:ext uri="{FF2B5EF4-FFF2-40B4-BE49-F238E27FC236}">
                <a16:creationId xmlns:a16="http://schemas.microsoft.com/office/drawing/2014/main" id="{EC2A3C3F-2BE1-3045-BEC0-38A354364D67}"/>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r>
              <a:rPr lang="en-US" sz="800" b="0">
                <a:solidFill>
                  <a:schemeClr val="accent3"/>
                </a:solidFill>
                <a:latin typeface="+mn-lt"/>
                <a:ea typeface="Roboto" panose="02000000000000000000" pitchFamily="2" charset="0"/>
              </a:rPr>
              <a:t>© Aptos, LLC. All rights reserved</a:t>
            </a:r>
            <a:r>
              <a:rPr lang="en-US" sz="800" b="0" baseline="0">
                <a:solidFill>
                  <a:schemeClr val="accent3"/>
                </a:solidFill>
                <a:latin typeface="+mn-lt"/>
                <a:ea typeface="Roboto" panose="02000000000000000000" pitchFamily="2" charset="0"/>
              </a:rPr>
              <a:t>.</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bg1">
                    <a:lumMod val="85000"/>
                  </a:schemeClr>
                </a:solidFill>
                <a:latin typeface="+mn-lt"/>
                <a:ea typeface="Roboto" panose="02000000000000000000" pitchFamily="2" charset="0"/>
              </a:rPr>
              <a:t>v23</a:t>
            </a:r>
            <a:endParaRPr lang="en-US" sz="800" b="0">
              <a:solidFill>
                <a:schemeClr val="bg1">
                  <a:lumMod val="85000"/>
                </a:schemeClr>
              </a:solidFill>
              <a:latin typeface="+mn-lt"/>
              <a:ea typeface="Roboto" panose="02000000000000000000" pitchFamily="2" charset="0"/>
            </a:endParaRPr>
          </a:p>
        </p:txBody>
      </p:sp>
      <p:pic>
        <p:nvPicPr>
          <p:cNvPr id="14" name="Picture 13">
            <a:extLst>
              <a:ext uri="{FF2B5EF4-FFF2-40B4-BE49-F238E27FC236}">
                <a16:creationId xmlns:a16="http://schemas.microsoft.com/office/drawing/2014/main" id="{81AD714D-DA59-654C-9667-C2F7E82805D2}"/>
              </a:ext>
            </a:extLst>
          </p:cNvPr>
          <p:cNvPicPr>
            <a:picLocks noChangeAspect="1"/>
          </p:cNvPicPr>
          <p:nvPr userDrawn="1"/>
        </p:nvPicPr>
        <p:blipFill>
          <a:blip r:embed="rId2"/>
          <a:stretch>
            <a:fillRect/>
          </a:stretch>
        </p:blipFill>
        <p:spPr>
          <a:xfrm>
            <a:off x="565702" y="403687"/>
            <a:ext cx="3017520" cy="1761579"/>
          </a:xfrm>
          <a:prstGeom prst="rect">
            <a:avLst/>
          </a:prstGeom>
        </p:spPr>
      </p:pic>
    </p:spTree>
    <p:extLst>
      <p:ext uri="{BB962C8B-B14F-4D97-AF65-F5344CB8AC3E}">
        <p14:creationId xmlns:p14="http://schemas.microsoft.com/office/powerpoint/2010/main" val="1962143023"/>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_Content and Title at Botto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368C0F-647C-864C-8B85-9CE3680424FC}"/>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3" name="Content Placeholder 2"/>
          <p:cNvSpPr>
            <a:spLocks noGrp="1"/>
          </p:cNvSpPr>
          <p:nvPr>
            <p:ph idx="1"/>
          </p:nvPr>
        </p:nvSpPr>
        <p:spPr>
          <a:xfrm>
            <a:off x="379512" y="428899"/>
            <a:ext cx="11432977" cy="4575720"/>
          </a:xfrm>
        </p:spPr>
        <p:txBody>
          <a:bodyPr/>
          <a:lstStyle>
            <a:lvl1pPr>
              <a:buClr>
                <a:schemeClr val="accent4">
                  <a:lumMod val="60000"/>
                  <a:lumOff val="40000"/>
                </a:schemeClr>
              </a:buClr>
              <a:defRPr>
                <a:solidFill>
                  <a:schemeClr val="bg1"/>
                </a:solidFill>
              </a:defRPr>
            </a:lvl1pPr>
            <a:lvl2pPr>
              <a:buClr>
                <a:schemeClr val="accent4">
                  <a:lumMod val="60000"/>
                  <a:lumOff val="40000"/>
                </a:schemeClr>
              </a:buClr>
              <a:defRPr>
                <a:solidFill>
                  <a:schemeClr val="bg1"/>
                </a:solidFill>
              </a:defRPr>
            </a:lvl2pPr>
            <a:lvl3pPr>
              <a:buClr>
                <a:schemeClr val="accent4">
                  <a:lumMod val="60000"/>
                  <a:lumOff val="40000"/>
                </a:schemeClr>
              </a:buClr>
              <a:defRPr>
                <a:solidFill>
                  <a:schemeClr val="bg1"/>
                </a:solidFill>
              </a:defRPr>
            </a:lvl3pPr>
            <a:lvl4pPr>
              <a:buClr>
                <a:schemeClr val="accent4">
                  <a:lumMod val="60000"/>
                  <a:lumOff val="40000"/>
                </a:schemeClr>
              </a:buClr>
              <a:defRPr>
                <a:solidFill>
                  <a:schemeClr val="bg1"/>
                </a:solidFill>
              </a:defRPr>
            </a:lvl4pPr>
            <a:lvl5pPr>
              <a:buClr>
                <a:schemeClr val="accent4">
                  <a:lumMod val="60000"/>
                  <a:lumOff val="40000"/>
                </a:schemeClr>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943189E-9F80-DD4F-94A8-13664CC8BE2E}"/>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2" name="Content Placeholder 4">
            <a:extLst>
              <a:ext uri="{FF2B5EF4-FFF2-40B4-BE49-F238E27FC236}">
                <a16:creationId xmlns:a16="http://schemas.microsoft.com/office/drawing/2014/main" id="{836715F3-36E2-C04C-B7BD-1F214AC34D93}"/>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00269263"/>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Aptos ONE XP L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68C687-9DEC-DD49-B7F1-C9DBDD0F9474}"/>
              </a:ext>
            </a:extLst>
          </p:cNvPr>
          <p:cNvSpPr/>
          <p:nvPr userDrawn="1"/>
        </p:nvSpPr>
        <p:spPr>
          <a:xfrm>
            <a:off x="0" y="0"/>
            <a:ext cx="12192000" cy="6858000"/>
          </a:xfrm>
          <a:prstGeom prst="rect">
            <a:avLst/>
          </a:prstGeom>
          <a:gradFill flip="none" rotWithShape="1">
            <a:gsLst>
              <a:gs pos="90000">
                <a:schemeClr val="accent3">
                  <a:lumMod val="40000"/>
                  <a:lumOff val="60000"/>
                </a:schemeClr>
              </a:gs>
              <a:gs pos="35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966D0DB-3976-0F43-A691-F1E573CA1929}"/>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3">
                    <a:lumMod val="75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3">
                    <a:lumMod val="75000"/>
                  </a:schemeClr>
                </a:solidFill>
                <a:latin typeface="+mn-lt"/>
                <a:ea typeface="Roboto" panose="02000000000000000000" pitchFamily="2" charset="0"/>
              </a:rPr>
              <a:t>   •   </a:t>
            </a:r>
            <a:r>
              <a:rPr lang="en-US" sz="800" b="0">
                <a:solidFill>
                  <a:schemeClr val="accent3">
                    <a:lumMod val="75000"/>
                  </a:schemeClr>
                </a:solidFill>
                <a:latin typeface="+mn-lt"/>
                <a:ea typeface="Roboto" panose="02000000000000000000" pitchFamily="2" charset="0"/>
              </a:rPr>
              <a:t>© Revionics. All rights reserved</a:t>
            </a:r>
            <a:r>
              <a:rPr lang="en-US" sz="800" b="0" baseline="0">
                <a:solidFill>
                  <a:schemeClr val="accent3">
                    <a:lumMod val="75000"/>
                  </a:schemeClr>
                </a:solidFill>
                <a:latin typeface="+mn-lt"/>
                <a:ea typeface="Roboto" panose="02000000000000000000" pitchFamily="2" charset="0"/>
              </a:rPr>
              <a:t>.</a:t>
            </a:r>
            <a:endParaRPr lang="en-US" sz="800" b="0">
              <a:solidFill>
                <a:schemeClr val="accent3">
                  <a:lumMod val="75000"/>
                </a:schemeClr>
              </a:solidFill>
              <a:latin typeface="+mn-lt"/>
              <a:ea typeface="Roboto" panose="02000000000000000000" pitchFamily="2" charset="0"/>
            </a:endParaRPr>
          </a:p>
        </p:txBody>
      </p:sp>
    </p:spTree>
    <p:extLst>
      <p:ext uri="{BB962C8B-B14F-4D97-AF65-F5344CB8AC3E}">
        <p14:creationId xmlns:p14="http://schemas.microsoft.com/office/powerpoint/2010/main" val="2155024524"/>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Aptos ONE XP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6685E2-5436-8A40-9609-606CD556246F}"/>
              </a:ext>
            </a:extLst>
          </p:cNvPr>
          <p:cNvSpPr/>
          <p:nvPr userDrawn="1"/>
        </p:nvSpPr>
        <p:spPr>
          <a:xfrm>
            <a:off x="0" y="0"/>
            <a:ext cx="12192000" cy="6858000"/>
          </a:xfrm>
          <a:prstGeom prst="rect">
            <a:avLst/>
          </a:prstGeom>
          <a:gradFill flip="none" rotWithShape="1">
            <a:gsLst>
              <a:gs pos="90000">
                <a:schemeClr val="tx2">
                  <a:lumMod val="75000"/>
                </a:schemeClr>
              </a:gs>
              <a:gs pos="35000">
                <a:schemeClr val="tx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1EAEEF-5073-5E43-8F3C-D145AD42E45D}"/>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3">
                    <a:lumMod val="75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3">
                    <a:lumMod val="75000"/>
                  </a:schemeClr>
                </a:solidFill>
                <a:latin typeface="+mn-lt"/>
                <a:ea typeface="Roboto" panose="02000000000000000000" pitchFamily="2" charset="0"/>
              </a:rPr>
              <a:t>   •   </a:t>
            </a:r>
            <a:r>
              <a:rPr lang="en-US" sz="800" b="0">
                <a:solidFill>
                  <a:schemeClr val="accent3">
                    <a:lumMod val="75000"/>
                  </a:schemeClr>
                </a:solidFill>
                <a:latin typeface="+mn-lt"/>
                <a:ea typeface="Roboto" panose="02000000000000000000" pitchFamily="2" charset="0"/>
              </a:rPr>
              <a:t>© Revionics. All rights reserved</a:t>
            </a:r>
            <a:r>
              <a:rPr lang="en-US" sz="800" b="0" baseline="0">
                <a:solidFill>
                  <a:schemeClr val="accent3">
                    <a:lumMod val="75000"/>
                  </a:schemeClr>
                </a:solidFill>
                <a:latin typeface="+mn-lt"/>
                <a:ea typeface="Roboto" panose="02000000000000000000" pitchFamily="2" charset="0"/>
              </a:rPr>
              <a:t>.</a:t>
            </a:r>
            <a:endParaRPr lang="en-US" sz="800" b="0">
              <a:solidFill>
                <a:schemeClr val="accent3">
                  <a:lumMod val="75000"/>
                </a:schemeClr>
              </a:solidFill>
              <a:latin typeface="+mn-lt"/>
              <a:ea typeface="Roboto" panose="02000000000000000000" pitchFamily="2" charset="0"/>
            </a:endParaRPr>
          </a:p>
        </p:txBody>
      </p:sp>
    </p:spTree>
    <p:extLst>
      <p:ext uri="{BB962C8B-B14F-4D97-AF65-F5344CB8AC3E}">
        <p14:creationId xmlns:p14="http://schemas.microsoft.com/office/powerpoint/2010/main" val="2821759948"/>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Extra Creative J">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920D766-23D2-DA48-88E2-E0992139A860}"/>
              </a:ext>
            </a:extLst>
          </p:cNvPr>
          <p:cNvSpPr>
            <a:spLocks noGrp="1"/>
          </p:cNvSpPr>
          <p:nvPr>
            <p:ph type="pic" sz="quarter" idx="14" hasCustomPrompt="1"/>
          </p:nvPr>
        </p:nvSpPr>
        <p:spPr>
          <a:xfrm>
            <a:off x="0" y="0"/>
            <a:ext cx="12192000" cy="6309360"/>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Tree>
    <p:extLst>
      <p:ext uri="{BB962C8B-B14F-4D97-AF65-F5344CB8AC3E}">
        <p14:creationId xmlns:p14="http://schemas.microsoft.com/office/powerpoint/2010/main" val="131121030"/>
      </p:ext>
    </p:extLst>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ull-size Image w/ Titles at Bottom">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0" y="0"/>
            <a:ext cx="12192000" cy="6309360"/>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10" name="Title 1">
            <a:extLst>
              <a:ext uri="{FF2B5EF4-FFF2-40B4-BE49-F238E27FC236}">
                <a16:creationId xmlns:a16="http://schemas.microsoft.com/office/drawing/2014/main" id="{EF0526EF-6B2E-5140-B8D4-12B8795A7EB9}"/>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rgbClr val="2AC5F4"/>
                </a:solidFill>
              </a:defRPr>
            </a:lvl1pPr>
          </a:lstStyle>
          <a:p>
            <a:r>
              <a:rPr lang="en-US"/>
              <a:t>Click to add title</a:t>
            </a:r>
          </a:p>
        </p:txBody>
      </p:sp>
      <p:sp>
        <p:nvSpPr>
          <p:cNvPr id="11" name="Content Placeholder 4">
            <a:extLst>
              <a:ext uri="{FF2B5EF4-FFF2-40B4-BE49-F238E27FC236}">
                <a16:creationId xmlns:a16="http://schemas.microsoft.com/office/drawing/2014/main" id="{488F244D-AD69-304C-B080-66332A1DBE4E}"/>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edit subtitle</a:t>
            </a:r>
          </a:p>
        </p:txBody>
      </p:sp>
    </p:spTree>
    <p:extLst>
      <p:ext uri="{BB962C8B-B14F-4D97-AF65-F5344CB8AC3E}">
        <p14:creationId xmlns:p14="http://schemas.microsoft.com/office/powerpoint/2010/main" val="3134946091"/>
      </p:ext>
    </p:extLst>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2 content, 1/2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6095842" y="0"/>
            <a:ext cx="6094255"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5356749" cy="4654718"/>
          </a:xfrm>
        </p:spPr>
        <p:txBody>
          <a:bodyPr/>
          <a:lstStyle>
            <a:lvl1pPr>
              <a:buClr>
                <a:srgbClr val="0BA6E0"/>
              </a:buClr>
              <a:defRPr sz="2000"/>
            </a:lvl1pPr>
            <a:lvl2pPr>
              <a:spcBef>
                <a:spcPts val="400"/>
              </a:spcBef>
              <a:buClr>
                <a:srgbClr val="0BA6E0"/>
              </a:buClr>
              <a:defRPr sz="1800"/>
            </a:lvl2pPr>
            <a:lvl3pPr>
              <a:buClr>
                <a:srgbClr val="0BA6E0"/>
              </a:buClr>
              <a:defRPr sz="1600"/>
            </a:lvl3pPr>
            <a:lvl4pPr>
              <a:buClr>
                <a:srgbClr val="0BA6E0"/>
              </a:buClr>
              <a:defRPr sz="1400"/>
            </a:lvl4pPr>
            <a:lvl5pPr>
              <a:buClr>
                <a:srgbClr val="0BA6E0"/>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639407"/>
            <a:ext cx="5345423" cy="612851"/>
          </a:xfrm>
        </p:spPr>
        <p:txBody>
          <a:bodyPr anchor="t">
            <a:spAutoFit/>
          </a:bodyPr>
          <a:lstStyle>
            <a:lvl1pPr>
              <a:lnSpc>
                <a:spcPct val="90000"/>
              </a:lnSpc>
              <a:defRPr sz="3600">
                <a:solidFill>
                  <a:srgbClr val="0BA6E0"/>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0" y="348246"/>
            <a:ext cx="5335481"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4030401360"/>
      </p:ext>
    </p:extLst>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rk_1/2 content, 1/2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B6B303-AF4E-B403-9A79-1A0CAC3CCF23}"/>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6095842" y="0"/>
            <a:ext cx="6094255"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5356749" cy="4654718"/>
          </a:xfrm>
        </p:spPr>
        <p:txBody>
          <a:bodyPr/>
          <a:lstStyle>
            <a:lvl1pPr>
              <a:buClr>
                <a:srgbClr val="2AC5F4"/>
              </a:buClr>
              <a:defRPr sz="2000">
                <a:solidFill>
                  <a:schemeClr val="bg2"/>
                </a:solidFill>
              </a:defRPr>
            </a:lvl1pPr>
            <a:lvl2pPr>
              <a:spcBef>
                <a:spcPts val="400"/>
              </a:spcBef>
              <a:buClr>
                <a:srgbClr val="2AC5F4"/>
              </a:buClr>
              <a:defRPr sz="1800">
                <a:solidFill>
                  <a:schemeClr val="bg2"/>
                </a:solidFill>
              </a:defRPr>
            </a:lvl2pPr>
            <a:lvl3pPr>
              <a:buClr>
                <a:srgbClr val="2AC5F4"/>
              </a:buClr>
              <a:defRPr sz="1600">
                <a:solidFill>
                  <a:schemeClr val="bg2"/>
                </a:solidFill>
              </a:defRPr>
            </a:lvl3pPr>
            <a:lvl4pPr>
              <a:buClr>
                <a:srgbClr val="2AC5F4"/>
              </a:buClr>
              <a:defRPr sz="1400">
                <a:solidFill>
                  <a:schemeClr val="bg2"/>
                </a:solidFill>
              </a:defRPr>
            </a:lvl4pPr>
            <a:lvl5pPr>
              <a:buClr>
                <a:srgbClr val="2AC5F4"/>
              </a:buClr>
              <a:defRPr sz="12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639407"/>
            <a:ext cx="5345423" cy="612851"/>
          </a:xfrm>
        </p:spPr>
        <p:txBody>
          <a:bodyPr anchor="t">
            <a:spAutoFit/>
          </a:bodyPr>
          <a:lstStyle>
            <a:lvl1pPr>
              <a:lnSpc>
                <a:spcPct val="90000"/>
              </a:lnSpc>
              <a:defRPr sz="3600">
                <a:solidFill>
                  <a:srgbClr val="2AC5F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0" y="348246"/>
            <a:ext cx="5335481"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189029960"/>
      </p:ext>
    </p:extLst>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 image, 1/2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6094255"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6482138" y="1478340"/>
            <a:ext cx="5356749" cy="4654718"/>
          </a:xfrm>
        </p:spPr>
        <p:txBody>
          <a:bodyPr/>
          <a:lstStyle>
            <a:lvl1pPr>
              <a:buClr>
                <a:srgbClr val="0BA6E0"/>
              </a:buClr>
              <a:defRPr sz="2000"/>
            </a:lvl1pPr>
            <a:lvl2pPr>
              <a:spcBef>
                <a:spcPts val="400"/>
              </a:spcBef>
              <a:buClr>
                <a:srgbClr val="0BA6E0"/>
              </a:buClr>
              <a:defRPr sz="1800"/>
            </a:lvl2pPr>
            <a:lvl3pPr>
              <a:buClr>
                <a:srgbClr val="0BA6E0"/>
              </a:buClr>
              <a:defRPr sz="1600"/>
            </a:lvl3pPr>
            <a:lvl4pPr>
              <a:buClr>
                <a:srgbClr val="0BA6E0"/>
              </a:buClr>
              <a:defRPr sz="1400"/>
            </a:lvl4pPr>
            <a:lvl5pPr>
              <a:buClr>
                <a:srgbClr val="0BA6E0"/>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6482142" y="633995"/>
            <a:ext cx="5345423" cy="612851"/>
          </a:xfrm>
        </p:spPr>
        <p:txBody>
          <a:bodyPr anchor="t">
            <a:spAutoFit/>
          </a:bodyPr>
          <a:lstStyle>
            <a:lvl1pPr>
              <a:lnSpc>
                <a:spcPct val="90000"/>
              </a:lnSpc>
              <a:defRPr sz="3600">
                <a:solidFill>
                  <a:srgbClr val="0BA6E0"/>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6503406" y="348246"/>
            <a:ext cx="5335481" cy="274320"/>
          </a:xfrm>
        </p:spPr>
        <p:txBody>
          <a:bodyPr anchor="ctr">
            <a:noAutofit/>
          </a:bodyPr>
          <a:lstStyle>
            <a:lvl1pPr marL="0" indent="0">
              <a:buNone/>
              <a:defRPr sz="2000">
                <a:solidFill>
                  <a:schemeClr val="tx1"/>
                </a:solidFill>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03817380"/>
      </p:ext>
    </p:extLst>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_1/2 image, 1/2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3DF7EA-9262-DDAA-F44A-0082B419CCCC}"/>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6094255"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6482138" y="1478340"/>
            <a:ext cx="5356749" cy="4654718"/>
          </a:xfrm>
        </p:spPr>
        <p:txBody>
          <a:bodyPr/>
          <a:lstStyle>
            <a:lvl1pPr>
              <a:buClr>
                <a:srgbClr val="2AC5F4"/>
              </a:buClr>
              <a:defRPr sz="2000">
                <a:solidFill>
                  <a:schemeClr val="bg2"/>
                </a:solidFill>
              </a:defRPr>
            </a:lvl1pPr>
            <a:lvl2pPr>
              <a:spcBef>
                <a:spcPts val="400"/>
              </a:spcBef>
              <a:buClr>
                <a:srgbClr val="2AC5F4"/>
              </a:buClr>
              <a:defRPr sz="1800">
                <a:solidFill>
                  <a:schemeClr val="bg2"/>
                </a:solidFill>
              </a:defRPr>
            </a:lvl2pPr>
            <a:lvl3pPr>
              <a:buClr>
                <a:srgbClr val="2AC5F4"/>
              </a:buClr>
              <a:defRPr sz="1600">
                <a:solidFill>
                  <a:schemeClr val="bg2"/>
                </a:solidFill>
              </a:defRPr>
            </a:lvl3pPr>
            <a:lvl4pPr>
              <a:buClr>
                <a:srgbClr val="2AC5F4"/>
              </a:buClr>
              <a:defRPr sz="1400">
                <a:solidFill>
                  <a:schemeClr val="bg2"/>
                </a:solidFill>
              </a:defRPr>
            </a:lvl4pPr>
            <a:lvl5pPr>
              <a:buClr>
                <a:srgbClr val="2AC5F4"/>
              </a:buClr>
              <a:defRPr sz="12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6482142" y="633995"/>
            <a:ext cx="5345423" cy="612851"/>
          </a:xfrm>
        </p:spPr>
        <p:txBody>
          <a:bodyPr anchor="t">
            <a:spAutoFit/>
          </a:bodyPr>
          <a:lstStyle>
            <a:lvl1pPr>
              <a:lnSpc>
                <a:spcPct val="90000"/>
              </a:lnSpc>
              <a:defRPr sz="3600">
                <a:solidFill>
                  <a:srgbClr val="2AC5F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6503406" y="348246"/>
            <a:ext cx="5335481" cy="274320"/>
          </a:xfrm>
        </p:spPr>
        <p:txBody>
          <a:bodyPr anchor="ctr">
            <a:noAutofit/>
          </a:bodyPr>
          <a:lstStyle>
            <a:lvl1pPr marL="0" indent="0">
              <a:buNone/>
              <a:defRPr sz="2000">
                <a:solidFill>
                  <a:schemeClr val="bg2"/>
                </a:solidFill>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619503865"/>
      </p:ext>
    </p:extLst>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3 content, 2/3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4066480" y="0"/>
            <a:ext cx="8123618" cy="63096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1" name="Content Placeholder 2">
            <a:extLst>
              <a:ext uri="{FF2B5EF4-FFF2-40B4-BE49-F238E27FC236}">
                <a16:creationId xmlns:a16="http://schemas.microsoft.com/office/drawing/2014/main" id="{B6AACED8-1DF5-FD4D-8AB8-F23272515B77}"/>
              </a:ext>
            </a:extLst>
          </p:cNvPr>
          <p:cNvSpPr>
            <a:spLocks noGrp="1"/>
          </p:cNvSpPr>
          <p:nvPr>
            <p:ph idx="1" hasCustomPrompt="1"/>
          </p:nvPr>
        </p:nvSpPr>
        <p:spPr>
          <a:xfrm>
            <a:off x="383777" y="2057400"/>
            <a:ext cx="3340930" cy="4075658"/>
          </a:xfrm>
        </p:spPr>
        <p:txBody>
          <a:bodyPr/>
          <a:lstStyle>
            <a:lvl1pPr>
              <a:buClr>
                <a:srgbClr val="0BA6E0"/>
              </a:buClr>
              <a:defRPr sz="2000"/>
            </a:lvl1pPr>
            <a:lvl2pPr>
              <a:spcBef>
                <a:spcPts val="400"/>
              </a:spcBef>
              <a:buClr>
                <a:srgbClr val="0BA6E0"/>
              </a:buClr>
              <a:defRPr sz="1800"/>
            </a:lvl2pPr>
            <a:lvl3pPr>
              <a:buClr>
                <a:srgbClr val="0BA6E0"/>
              </a:buClr>
              <a:defRPr sz="1600"/>
            </a:lvl3pPr>
            <a:lvl4pPr>
              <a:buClr>
                <a:srgbClr val="0BA6E0"/>
              </a:buClr>
              <a:defRPr sz="1400"/>
            </a:lvl4pPr>
            <a:lvl5pPr>
              <a:buClr>
                <a:srgbClr val="0BA6E0"/>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2" name="Title 1">
            <a:extLst>
              <a:ext uri="{FF2B5EF4-FFF2-40B4-BE49-F238E27FC236}">
                <a16:creationId xmlns:a16="http://schemas.microsoft.com/office/drawing/2014/main" id="{9C391E6D-A876-DE4C-B36D-5DBDC58CBB9E}"/>
              </a:ext>
            </a:extLst>
          </p:cNvPr>
          <p:cNvSpPr>
            <a:spLocks noGrp="1"/>
          </p:cNvSpPr>
          <p:nvPr>
            <p:ph type="title" hasCustomPrompt="1"/>
          </p:nvPr>
        </p:nvSpPr>
        <p:spPr>
          <a:xfrm>
            <a:off x="379519" y="633995"/>
            <a:ext cx="3333866" cy="1112302"/>
          </a:xfrm>
        </p:spPr>
        <p:txBody>
          <a:bodyPr anchor="t">
            <a:spAutoFit/>
          </a:bodyPr>
          <a:lstStyle>
            <a:lvl1pPr>
              <a:lnSpc>
                <a:spcPct val="90000"/>
              </a:lnSpc>
              <a:defRPr sz="3600">
                <a:solidFill>
                  <a:srgbClr val="0BA6E0"/>
                </a:solidFill>
              </a:defRPr>
            </a:lvl1pPr>
          </a:lstStyle>
          <a:p>
            <a:r>
              <a:rPr lang="en-US"/>
              <a:t>Click to add title</a:t>
            </a:r>
          </a:p>
        </p:txBody>
      </p:sp>
      <p:sp>
        <p:nvSpPr>
          <p:cNvPr id="23" name="Content Placeholder 4">
            <a:extLst>
              <a:ext uri="{FF2B5EF4-FFF2-40B4-BE49-F238E27FC236}">
                <a16:creationId xmlns:a16="http://schemas.microsoft.com/office/drawing/2014/main" id="{ADEE1A16-F5A3-9B46-8B82-EA03EEDA7403}"/>
              </a:ext>
            </a:extLst>
          </p:cNvPr>
          <p:cNvSpPr>
            <a:spLocks noGrp="1"/>
          </p:cNvSpPr>
          <p:nvPr>
            <p:ph sz="quarter" idx="11" hasCustomPrompt="1"/>
          </p:nvPr>
        </p:nvSpPr>
        <p:spPr>
          <a:xfrm>
            <a:off x="397041" y="348246"/>
            <a:ext cx="3327666"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043302958"/>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ark_1/3 content, 2/3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DDA96D-8B44-6458-5203-DDC3E46EDA31}"/>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4066480" y="0"/>
            <a:ext cx="8123618" cy="63096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1" name="Content Placeholder 2">
            <a:extLst>
              <a:ext uri="{FF2B5EF4-FFF2-40B4-BE49-F238E27FC236}">
                <a16:creationId xmlns:a16="http://schemas.microsoft.com/office/drawing/2014/main" id="{B6AACED8-1DF5-FD4D-8AB8-F23272515B77}"/>
              </a:ext>
            </a:extLst>
          </p:cNvPr>
          <p:cNvSpPr>
            <a:spLocks noGrp="1"/>
          </p:cNvSpPr>
          <p:nvPr>
            <p:ph idx="1" hasCustomPrompt="1"/>
          </p:nvPr>
        </p:nvSpPr>
        <p:spPr>
          <a:xfrm>
            <a:off x="383777" y="2057400"/>
            <a:ext cx="3340930" cy="4075658"/>
          </a:xfrm>
        </p:spPr>
        <p:txBody>
          <a:bodyPr/>
          <a:lstStyle>
            <a:lvl1pPr>
              <a:buClr>
                <a:srgbClr val="2AC5F4"/>
              </a:buClr>
              <a:defRPr sz="2000">
                <a:solidFill>
                  <a:schemeClr val="bg2"/>
                </a:solidFill>
              </a:defRPr>
            </a:lvl1pPr>
            <a:lvl2pPr>
              <a:spcBef>
                <a:spcPts val="400"/>
              </a:spcBef>
              <a:buClr>
                <a:srgbClr val="2AC5F4"/>
              </a:buClr>
              <a:defRPr sz="1800">
                <a:solidFill>
                  <a:schemeClr val="bg2"/>
                </a:solidFill>
              </a:defRPr>
            </a:lvl2pPr>
            <a:lvl3pPr>
              <a:buClr>
                <a:srgbClr val="2AC5F4"/>
              </a:buClr>
              <a:defRPr sz="1600">
                <a:solidFill>
                  <a:schemeClr val="bg2"/>
                </a:solidFill>
              </a:defRPr>
            </a:lvl3pPr>
            <a:lvl4pPr>
              <a:buClr>
                <a:srgbClr val="2AC5F4"/>
              </a:buClr>
              <a:defRPr sz="1400">
                <a:solidFill>
                  <a:schemeClr val="bg2"/>
                </a:solidFill>
              </a:defRPr>
            </a:lvl4pPr>
            <a:lvl5pPr>
              <a:buClr>
                <a:srgbClr val="2AC5F4"/>
              </a:buClr>
              <a:defRPr sz="12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2" name="Title 1">
            <a:extLst>
              <a:ext uri="{FF2B5EF4-FFF2-40B4-BE49-F238E27FC236}">
                <a16:creationId xmlns:a16="http://schemas.microsoft.com/office/drawing/2014/main" id="{9C391E6D-A876-DE4C-B36D-5DBDC58CBB9E}"/>
              </a:ext>
            </a:extLst>
          </p:cNvPr>
          <p:cNvSpPr>
            <a:spLocks noGrp="1"/>
          </p:cNvSpPr>
          <p:nvPr>
            <p:ph type="title" hasCustomPrompt="1"/>
          </p:nvPr>
        </p:nvSpPr>
        <p:spPr>
          <a:xfrm>
            <a:off x="379519" y="633995"/>
            <a:ext cx="3333866" cy="1112302"/>
          </a:xfrm>
        </p:spPr>
        <p:txBody>
          <a:bodyPr anchor="t">
            <a:spAutoFit/>
          </a:bodyPr>
          <a:lstStyle>
            <a:lvl1pPr>
              <a:lnSpc>
                <a:spcPct val="90000"/>
              </a:lnSpc>
              <a:defRPr sz="3600">
                <a:solidFill>
                  <a:srgbClr val="2AC5F4"/>
                </a:solidFill>
              </a:defRPr>
            </a:lvl1pPr>
          </a:lstStyle>
          <a:p>
            <a:r>
              <a:rPr lang="en-US"/>
              <a:t>Click to add title</a:t>
            </a:r>
          </a:p>
        </p:txBody>
      </p:sp>
      <p:sp>
        <p:nvSpPr>
          <p:cNvPr id="23" name="Content Placeholder 4">
            <a:extLst>
              <a:ext uri="{FF2B5EF4-FFF2-40B4-BE49-F238E27FC236}">
                <a16:creationId xmlns:a16="http://schemas.microsoft.com/office/drawing/2014/main" id="{ADEE1A16-F5A3-9B46-8B82-EA03EEDA7403}"/>
              </a:ext>
            </a:extLst>
          </p:cNvPr>
          <p:cNvSpPr>
            <a:spLocks noGrp="1"/>
          </p:cNvSpPr>
          <p:nvPr>
            <p:ph sz="quarter" idx="11" hasCustomPrompt="1"/>
          </p:nvPr>
        </p:nvSpPr>
        <p:spPr>
          <a:xfrm>
            <a:off x="397041" y="348246"/>
            <a:ext cx="3327666"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12708608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Tree>
    <p:extLst>
      <p:ext uri="{BB962C8B-B14F-4D97-AF65-F5344CB8AC3E}">
        <p14:creationId xmlns:p14="http://schemas.microsoft.com/office/powerpoint/2010/main" val="3918427095"/>
      </p:ext>
    </p:extLst>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3 image, 1/3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8125521" cy="63096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8497957" y="2057400"/>
            <a:ext cx="3340930" cy="4075658"/>
          </a:xfrm>
        </p:spPr>
        <p:txBody>
          <a:bodyPr/>
          <a:lstStyle>
            <a:lvl1pPr>
              <a:buClr>
                <a:srgbClr val="0BA6E0"/>
              </a:buClr>
              <a:defRPr sz="2000"/>
            </a:lvl1pPr>
            <a:lvl2pPr>
              <a:spcBef>
                <a:spcPts val="400"/>
              </a:spcBef>
              <a:buClr>
                <a:srgbClr val="0BA6E0"/>
              </a:buClr>
              <a:defRPr sz="1800"/>
            </a:lvl2pPr>
            <a:lvl3pPr>
              <a:buClr>
                <a:srgbClr val="0BA6E0"/>
              </a:buClr>
              <a:defRPr sz="1600"/>
            </a:lvl3pPr>
            <a:lvl4pPr>
              <a:buClr>
                <a:srgbClr val="0BA6E0"/>
              </a:buClr>
              <a:defRPr sz="1400"/>
            </a:lvl4pPr>
            <a:lvl5pPr>
              <a:buClr>
                <a:srgbClr val="0BA6E0"/>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8493699" y="640760"/>
            <a:ext cx="3333866" cy="1112302"/>
          </a:xfrm>
        </p:spPr>
        <p:txBody>
          <a:bodyPr anchor="t">
            <a:spAutoFit/>
          </a:bodyPr>
          <a:lstStyle>
            <a:lvl1pPr>
              <a:lnSpc>
                <a:spcPct val="90000"/>
              </a:lnSpc>
              <a:defRPr sz="3600">
                <a:solidFill>
                  <a:srgbClr val="0BA6E0"/>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8511221" y="348246"/>
            <a:ext cx="3327666"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952286943"/>
      </p:ext>
    </p:extLst>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ark_2/3 image, 1/3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D2BD09-66D0-9B30-815E-0E7DCB149925}"/>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8125521" cy="63096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8497957" y="2057400"/>
            <a:ext cx="3340930" cy="4075658"/>
          </a:xfrm>
        </p:spPr>
        <p:txBody>
          <a:bodyPr/>
          <a:lstStyle>
            <a:lvl1pPr>
              <a:buClr>
                <a:srgbClr val="2AC5F4"/>
              </a:buClr>
              <a:defRPr sz="2000">
                <a:solidFill>
                  <a:schemeClr val="bg2"/>
                </a:solidFill>
              </a:defRPr>
            </a:lvl1pPr>
            <a:lvl2pPr>
              <a:spcBef>
                <a:spcPts val="400"/>
              </a:spcBef>
              <a:buClr>
                <a:srgbClr val="2AC5F4"/>
              </a:buClr>
              <a:defRPr sz="1800">
                <a:solidFill>
                  <a:schemeClr val="bg2"/>
                </a:solidFill>
              </a:defRPr>
            </a:lvl2pPr>
            <a:lvl3pPr>
              <a:buClr>
                <a:srgbClr val="2AC5F4"/>
              </a:buClr>
              <a:defRPr sz="1600">
                <a:solidFill>
                  <a:schemeClr val="bg2"/>
                </a:solidFill>
              </a:defRPr>
            </a:lvl3pPr>
            <a:lvl4pPr>
              <a:buClr>
                <a:srgbClr val="2AC5F4"/>
              </a:buClr>
              <a:defRPr sz="1400">
                <a:solidFill>
                  <a:schemeClr val="bg2"/>
                </a:solidFill>
              </a:defRPr>
            </a:lvl4pPr>
            <a:lvl5pPr>
              <a:buClr>
                <a:srgbClr val="2AC5F4"/>
              </a:buClr>
              <a:defRPr sz="12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8493699" y="640760"/>
            <a:ext cx="3333866" cy="1112302"/>
          </a:xfrm>
        </p:spPr>
        <p:txBody>
          <a:bodyPr anchor="t">
            <a:spAutoFit/>
          </a:bodyPr>
          <a:lstStyle>
            <a:lvl1pPr>
              <a:lnSpc>
                <a:spcPct val="90000"/>
              </a:lnSpc>
              <a:defRPr sz="3600">
                <a:solidFill>
                  <a:srgbClr val="2AC5F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8511221" y="348246"/>
            <a:ext cx="3327666"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237225734"/>
      </p:ext>
    </p:extLst>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3 content, 1/3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8125521" y="0"/>
            <a:ext cx="4064576"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7313375" cy="4654718"/>
          </a:xfrm>
        </p:spPr>
        <p:txBody>
          <a:bodyPr/>
          <a:lstStyle>
            <a:lvl1pPr>
              <a:buClr>
                <a:srgbClr val="0BA6E0"/>
              </a:buClr>
              <a:defRPr sz="2000"/>
            </a:lvl1pPr>
            <a:lvl2pPr>
              <a:spcBef>
                <a:spcPts val="400"/>
              </a:spcBef>
              <a:buClr>
                <a:srgbClr val="0BA6E0"/>
              </a:buClr>
              <a:defRPr sz="1800"/>
            </a:lvl2pPr>
            <a:lvl3pPr>
              <a:buClr>
                <a:srgbClr val="0BA6E0"/>
              </a:buClr>
              <a:defRPr sz="1600"/>
            </a:lvl3pPr>
            <a:lvl4pPr>
              <a:buClr>
                <a:srgbClr val="0BA6E0"/>
              </a:buClr>
              <a:defRPr sz="1400"/>
            </a:lvl4pPr>
            <a:lvl5pPr>
              <a:buClr>
                <a:srgbClr val="0BA6E0"/>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579167"/>
            <a:ext cx="7297912" cy="668251"/>
          </a:xfrm>
        </p:spPr>
        <p:txBody>
          <a:bodyPr anchor="ctr">
            <a:spAutoFit/>
          </a:bodyPr>
          <a:lstStyle>
            <a:lvl1pPr>
              <a:defRPr sz="3600">
                <a:solidFill>
                  <a:srgbClr val="0BA6E0"/>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0" y="348246"/>
            <a:ext cx="7284339"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250327975"/>
      </p:ext>
    </p:extLst>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ark_2/3 content, 1/3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DE6E8D-04E4-3C8B-1B13-2D44F3595E97}"/>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8125521" y="0"/>
            <a:ext cx="4064576"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7313375" cy="4654718"/>
          </a:xfrm>
        </p:spPr>
        <p:txBody>
          <a:bodyPr/>
          <a:lstStyle>
            <a:lvl1pPr>
              <a:buClr>
                <a:srgbClr val="2AC5F4"/>
              </a:buClr>
              <a:defRPr sz="2000">
                <a:solidFill>
                  <a:schemeClr val="bg2"/>
                </a:solidFill>
              </a:defRPr>
            </a:lvl1pPr>
            <a:lvl2pPr>
              <a:spcBef>
                <a:spcPts val="400"/>
              </a:spcBef>
              <a:buClr>
                <a:srgbClr val="2AC5F4"/>
              </a:buClr>
              <a:defRPr sz="1800">
                <a:solidFill>
                  <a:schemeClr val="bg2"/>
                </a:solidFill>
              </a:defRPr>
            </a:lvl2pPr>
            <a:lvl3pPr>
              <a:buClr>
                <a:srgbClr val="2AC5F4"/>
              </a:buClr>
              <a:defRPr sz="1600">
                <a:solidFill>
                  <a:schemeClr val="bg2"/>
                </a:solidFill>
              </a:defRPr>
            </a:lvl3pPr>
            <a:lvl4pPr>
              <a:buClr>
                <a:srgbClr val="2AC5F4"/>
              </a:buClr>
              <a:defRPr sz="1400">
                <a:solidFill>
                  <a:schemeClr val="bg2"/>
                </a:solidFill>
              </a:defRPr>
            </a:lvl4pPr>
            <a:lvl5pPr>
              <a:buClr>
                <a:srgbClr val="2AC5F4"/>
              </a:buClr>
              <a:defRPr sz="12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579167"/>
            <a:ext cx="7297912" cy="668251"/>
          </a:xfrm>
        </p:spPr>
        <p:txBody>
          <a:bodyPr anchor="ctr">
            <a:spAutoFit/>
          </a:bodyPr>
          <a:lstStyle>
            <a:lvl1pPr>
              <a:defRPr sz="3600">
                <a:solidFill>
                  <a:srgbClr val="2AC5F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0" y="348246"/>
            <a:ext cx="7284339"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183564816"/>
      </p:ext>
    </p:extLst>
  </p:cSld>
  <p:clrMapOvr>
    <a:masterClrMapping/>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3 image, 2/3 conten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61A82C0-784D-3649-8BCB-B9EE1716F14F}"/>
              </a:ext>
            </a:extLst>
          </p:cNvPr>
          <p:cNvSpPr>
            <a:spLocks noGrp="1"/>
          </p:cNvSpPr>
          <p:nvPr>
            <p:ph type="pic" sz="quarter" idx="16" hasCustomPrompt="1"/>
          </p:nvPr>
        </p:nvSpPr>
        <p:spPr>
          <a:xfrm>
            <a:off x="0" y="0"/>
            <a:ext cx="4064576"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9" name="Content Placeholder 2">
            <a:extLst>
              <a:ext uri="{FF2B5EF4-FFF2-40B4-BE49-F238E27FC236}">
                <a16:creationId xmlns:a16="http://schemas.microsoft.com/office/drawing/2014/main" id="{085F0EF8-3443-914D-B67C-AA0D5C324738}"/>
              </a:ext>
            </a:extLst>
          </p:cNvPr>
          <p:cNvSpPr>
            <a:spLocks noGrp="1"/>
          </p:cNvSpPr>
          <p:nvPr>
            <p:ph idx="1" hasCustomPrompt="1"/>
          </p:nvPr>
        </p:nvSpPr>
        <p:spPr>
          <a:xfrm>
            <a:off x="4474434" y="1478340"/>
            <a:ext cx="7313375" cy="4654718"/>
          </a:xfrm>
        </p:spPr>
        <p:txBody>
          <a:bodyPr/>
          <a:lstStyle>
            <a:lvl1pPr>
              <a:buClr>
                <a:srgbClr val="0BA6E0"/>
              </a:buClr>
              <a:defRPr sz="2000"/>
            </a:lvl1pPr>
            <a:lvl2pPr>
              <a:spcBef>
                <a:spcPts val="400"/>
              </a:spcBef>
              <a:buClr>
                <a:srgbClr val="0BA6E0"/>
              </a:buClr>
              <a:defRPr sz="1800"/>
            </a:lvl2pPr>
            <a:lvl3pPr>
              <a:buClr>
                <a:srgbClr val="0BA6E0"/>
              </a:buClr>
              <a:defRPr sz="1600"/>
            </a:lvl3pPr>
            <a:lvl4pPr>
              <a:buClr>
                <a:srgbClr val="0BA6E0"/>
              </a:buClr>
              <a:defRPr sz="1400"/>
            </a:lvl4pPr>
            <a:lvl5pPr>
              <a:buClr>
                <a:srgbClr val="0BA6E0"/>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0F257C3-662F-D346-A730-C155BABA53FA}"/>
              </a:ext>
            </a:extLst>
          </p:cNvPr>
          <p:cNvSpPr>
            <a:spLocks noGrp="1"/>
          </p:cNvSpPr>
          <p:nvPr>
            <p:ph type="title" hasCustomPrompt="1"/>
          </p:nvPr>
        </p:nvSpPr>
        <p:spPr>
          <a:xfrm>
            <a:off x="4474438" y="579167"/>
            <a:ext cx="7297912" cy="668251"/>
          </a:xfrm>
        </p:spPr>
        <p:txBody>
          <a:bodyPr anchor="ctr">
            <a:spAutoFit/>
          </a:bodyPr>
          <a:lstStyle>
            <a:lvl1pPr>
              <a:defRPr sz="3600">
                <a:solidFill>
                  <a:srgbClr val="0BA6E0"/>
                </a:solidFill>
              </a:defRPr>
            </a:lvl1pPr>
          </a:lstStyle>
          <a:p>
            <a:r>
              <a:rPr lang="en-US"/>
              <a:t>Click to add title</a:t>
            </a:r>
          </a:p>
        </p:txBody>
      </p:sp>
      <p:sp>
        <p:nvSpPr>
          <p:cNvPr id="11" name="Content Placeholder 4">
            <a:extLst>
              <a:ext uri="{FF2B5EF4-FFF2-40B4-BE49-F238E27FC236}">
                <a16:creationId xmlns:a16="http://schemas.microsoft.com/office/drawing/2014/main" id="{6829AB33-DEF1-1742-9E10-867EA2A57FD3}"/>
              </a:ext>
            </a:extLst>
          </p:cNvPr>
          <p:cNvSpPr>
            <a:spLocks noGrp="1"/>
          </p:cNvSpPr>
          <p:nvPr>
            <p:ph sz="quarter" idx="11" hasCustomPrompt="1"/>
          </p:nvPr>
        </p:nvSpPr>
        <p:spPr>
          <a:xfrm>
            <a:off x="4495702" y="348246"/>
            <a:ext cx="7284339"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099408666"/>
      </p:ext>
    </p:extLst>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_1/3 image, 2/3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F3A1D5-CD60-4817-EB1C-0125FE865F24}"/>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7" name="Picture Placeholder 8">
            <a:extLst>
              <a:ext uri="{FF2B5EF4-FFF2-40B4-BE49-F238E27FC236}">
                <a16:creationId xmlns:a16="http://schemas.microsoft.com/office/drawing/2014/main" id="{C61A82C0-784D-3649-8BCB-B9EE1716F14F}"/>
              </a:ext>
            </a:extLst>
          </p:cNvPr>
          <p:cNvSpPr>
            <a:spLocks noGrp="1"/>
          </p:cNvSpPr>
          <p:nvPr>
            <p:ph type="pic" sz="quarter" idx="16" hasCustomPrompt="1"/>
          </p:nvPr>
        </p:nvSpPr>
        <p:spPr>
          <a:xfrm>
            <a:off x="0" y="0"/>
            <a:ext cx="4064576"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9" name="Content Placeholder 2">
            <a:extLst>
              <a:ext uri="{FF2B5EF4-FFF2-40B4-BE49-F238E27FC236}">
                <a16:creationId xmlns:a16="http://schemas.microsoft.com/office/drawing/2014/main" id="{085F0EF8-3443-914D-B67C-AA0D5C324738}"/>
              </a:ext>
            </a:extLst>
          </p:cNvPr>
          <p:cNvSpPr>
            <a:spLocks noGrp="1"/>
          </p:cNvSpPr>
          <p:nvPr>
            <p:ph idx="1" hasCustomPrompt="1"/>
          </p:nvPr>
        </p:nvSpPr>
        <p:spPr>
          <a:xfrm>
            <a:off x="4474434" y="1478340"/>
            <a:ext cx="7313375" cy="4654718"/>
          </a:xfrm>
        </p:spPr>
        <p:txBody>
          <a:bodyPr/>
          <a:lstStyle>
            <a:lvl1pPr>
              <a:buClr>
                <a:srgbClr val="2AC5F4"/>
              </a:buClr>
              <a:defRPr sz="2000">
                <a:solidFill>
                  <a:schemeClr val="bg2"/>
                </a:solidFill>
              </a:defRPr>
            </a:lvl1pPr>
            <a:lvl2pPr>
              <a:spcBef>
                <a:spcPts val="400"/>
              </a:spcBef>
              <a:buClr>
                <a:srgbClr val="2AC5F4"/>
              </a:buClr>
              <a:defRPr sz="1800">
                <a:solidFill>
                  <a:schemeClr val="bg2"/>
                </a:solidFill>
              </a:defRPr>
            </a:lvl2pPr>
            <a:lvl3pPr>
              <a:buClr>
                <a:srgbClr val="2AC5F4"/>
              </a:buClr>
              <a:defRPr sz="1600">
                <a:solidFill>
                  <a:schemeClr val="bg2"/>
                </a:solidFill>
              </a:defRPr>
            </a:lvl3pPr>
            <a:lvl4pPr>
              <a:buClr>
                <a:srgbClr val="2AC5F4"/>
              </a:buClr>
              <a:defRPr sz="1400">
                <a:solidFill>
                  <a:schemeClr val="bg2"/>
                </a:solidFill>
              </a:defRPr>
            </a:lvl4pPr>
            <a:lvl5pPr>
              <a:buClr>
                <a:srgbClr val="2AC5F4"/>
              </a:buClr>
              <a:defRPr sz="12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0F257C3-662F-D346-A730-C155BABA53FA}"/>
              </a:ext>
            </a:extLst>
          </p:cNvPr>
          <p:cNvSpPr>
            <a:spLocks noGrp="1"/>
          </p:cNvSpPr>
          <p:nvPr>
            <p:ph type="title" hasCustomPrompt="1"/>
          </p:nvPr>
        </p:nvSpPr>
        <p:spPr>
          <a:xfrm>
            <a:off x="4474438" y="579167"/>
            <a:ext cx="7297912" cy="668251"/>
          </a:xfrm>
        </p:spPr>
        <p:txBody>
          <a:bodyPr anchor="ctr">
            <a:spAutoFit/>
          </a:bodyPr>
          <a:lstStyle>
            <a:lvl1pPr>
              <a:defRPr sz="3600">
                <a:solidFill>
                  <a:srgbClr val="2AC5F4"/>
                </a:solidFill>
              </a:defRPr>
            </a:lvl1pPr>
          </a:lstStyle>
          <a:p>
            <a:r>
              <a:rPr lang="en-US"/>
              <a:t>Click to add title</a:t>
            </a:r>
          </a:p>
        </p:txBody>
      </p:sp>
      <p:sp>
        <p:nvSpPr>
          <p:cNvPr id="11" name="Content Placeholder 4">
            <a:extLst>
              <a:ext uri="{FF2B5EF4-FFF2-40B4-BE49-F238E27FC236}">
                <a16:creationId xmlns:a16="http://schemas.microsoft.com/office/drawing/2014/main" id="{6829AB33-DEF1-1742-9E10-867EA2A57FD3}"/>
              </a:ext>
            </a:extLst>
          </p:cNvPr>
          <p:cNvSpPr>
            <a:spLocks noGrp="1"/>
          </p:cNvSpPr>
          <p:nvPr>
            <p:ph sz="quarter" idx="11" hasCustomPrompt="1"/>
          </p:nvPr>
        </p:nvSpPr>
        <p:spPr>
          <a:xfrm>
            <a:off x="4495702" y="348246"/>
            <a:ext cx="7284339"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550636103"/>
      </p:ext>
    </p:extLst>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 content, 3/4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3049213" y="0"/>
            <a:ext cx="9142787"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49696" y="2475348"/>
            <a:ext cx="2502836" cy="3657710"/>
          </a:xfrm>
        </p:spPr>
        <p:txBody>
          <a:bodyPr/>
          <a:lstStyle>
            <a:lvl1pPr>
              <a:buClr>
                <a:srgbClr val="0BA6E0"/>
              </a:buClr>
              <a:defRPr sz="1600"/>
            </a:lvl1pPr>
            <a:lvl2pPr>
              <a:spcBef>
                <a:spcPts val="400"/>
              </a:spcBef>
              <a:buClr>
                <a:srgbClr val="0BA6E0"/>
              </a:buClr>
              <a:defRPr sz="1400"/>
            </a:lvl2pPr>
            <a:lvl3pPr>
              <a:buClr>
                <a:srgbClr val="0BA6E0"/>
              </a:buClr>
              <a:defRPr sz="1200"/>
            </a:lvl3pPr>
            <a:lvl4pPr>
              <a:buClr>
                <a:srgbClr val="0BA6E0"/>
              </a:buClr>
              <a:defRPr sz="1100"/>
            </a:lvl4pPr>
            <a:lvl5pPr>
              <a:buClr>
                <a:srgbClr val="0BA6E0"/>
              </a:buClr>
              <a:defRPr sz="105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49699" y="547533"/>
            <a:ext cx="2497544" cy="1728528"/>
          </a:xfrm>
        </p:spPr>
        <p:txBody>
          <a:bodyPr anchor="b">
            <a:noAutofit/>
          </a:bodyPr>
          <a:lstStyle>
            <a:lvl1pPr>
              <a:lnSpc>
                <a:spcPct val="90000"/>
              </a:lnSpc>
              <a:defRPr sz="3600">
                <a:solidFill>
                  <a:srgbClr val="0BA6E0"/>
                </a:solidFill>
              </a:defRPr>
            </a:lvl1pPr>
          </a:lstStyle>
          <a:p>
            <a:r>
              <a:rPr lang="en-US"/>
              <a:t>Click to add title</a:t>
            </a:r>
          </a:p>
        </p:txBody>
      </p:sp>
    </p:spTree>
    <p:extLst>
      <p:ext uri="{BB962C8B-B14F-4D97-AF65-F5344CB8AC3E}">
        <p14:creationId xmlns:p14="http://schemas.microsoft.com/office/powerpoint/2010/main" val="1189760615"/>
      </p:ext>
    </p:extLst>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_1/4 content, 3/4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18DF81-E27E-40CF-A087-DAC744FD091A}"/>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3049213" y="0"/>
            <a:ext cx="9142787"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49696" y="2475348"/>
            <a:ext cx="2502836" cy="3657710"/>
          </a:xfrm>
        </p:spPr>
        <p:txBody>
          <a:bodyPr/>
          <a:lstStyle>
            <a:lvl1pPr>
              <a:buClr>
                <a:srgbClr val="2AC5F4"/>
              </a:buClr>
              <a:defRPr sz="1600">
                <a:solidFill>
                  <a:schemeClr val="bg2"/>
                </a:solidFill>
              </a:defRPr>
            </a:lvl1pPr>
            <a:lvl2pPr>
              <a:spcBef>
                <a:spcPts val="400"/>
              </a:spcBef>
              <a:buClr>
                <a:srgbClr val="2AC5F4"/>
              </a:buClr>
              <a:defRPr sz="1400">
                <a:solidFill>
                  <a:schemeClr val="bg2"/>
                </a:solidFill>
              </a:defRPr>
            </a:lvl2pPr>
            <a:lvl3pPr>
              <a:buClr>
                <a:srgbClr val="2AC5F4"/>
              </a:buClr>
              <a:defRPr sz="1200">
                <a:solidFill>
                  <a:schemeClr val="bg2"/>
                </a:solidFill>
              </a:defRPr>
            </a:lvl3pPr>
            <a:lvl4pPr>
              <a:buClr>
                <a:srgbClr val="2AC5F4"/>
              </a:buClr>
              <a:defRPr sz="1100">
                <a:solidFill>
                  <a:schemeClr val="bg2"/>
                </a:solidFill>
              </a:defRPr>
            </a:lvl4pPr>
            <a:lvl5pPr>
              <a:buClr>
                <a:srgbClr val="2AC5F4"/>
              </a:buClr>
              <a:defRPr sz="105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49699" y="547533"/>
            <a:ext cx="2497544" cy="1728528"/>
          </a:xfrm>
        </p:spPr>
        <p:txBody>
          <a:bodyPr anchor="b">
            <a:noAutofit/>
          </a:bodyPr>
          <a:lstStyle>
            <a:lvl1pPr>
              <a:lnSpc>
                <a:spcPct val="90000"/>
              </a:lnSpc>
              <a:defRPr sz="3600">
                <a:solidFill>
                  <a:srgbClr val="2AC5F4"/>
                </a:solidFill>
              </a:defRPr>
            </a:lvl1pPr>
          </a:lstStyle>
          <a:p>
            <a:r>
              <a:rPr lang="en-US"/>
              <a:t>Click to add title</a:t>
            </a:r>
          </a:p>
        </p:txBody>
      </p:sp>
    </p:spTree>
    <p:extLst>
      <p:ext uri="{BB962C8B-B14F-4D97-AF65-F5344CB8AC3E}">
        <p14:creationId xmlns:p14="http://schemas.microsoft.com/office/powerpoint/2010/main" val="2709850782"/>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4 image, 1/4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9142787"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9374426" y="2475348"/>
            <a:ext cx="2502836" cy="3657710"/>
          </a:xfrm>
        </p:spPr>
        <p:txBody>
          <a:bodyPr/>
          <a:lstStyle>
            <a:lvl1pPr>
              <a:buClr>
                <a:srgbClr val="0BA6E0"/>
              </a:buClr>
              <a:defRPr sz="1600"/>
            </a:lvl1pPr>
            <a:lvl2pPr>
              <a:spcBef>
                <a:spcPts val="400"/>
              </a:spcBef>
              <a:buClr>
                <a:srgbClr val="0BA6E0"/>
              </a:buClr>
              <a:defRPr sz="1400"/>
            </a:lvl2pPr>
            <a:lvl3pPr>
              <a:buClr>
                <a:srgbClr val="0BA6E0"/>
              </a:buClr>
              <a:defRPr sz="1200"/>
            </a:lvl3pPr>
            <a:lvl4pPr>
              <a:buClr>
                <a:srgbClr val="0BA6E0"/>
              </a:buClr>
              <a:defRPr sz="1100"/>
            </a:lvl4pPr>
            <a:lvl5pPr>
              <a:buClr>
                <a:srgbClr val="0BA6E0"/>
              </a:buClr>
              <a:defRPr sz="105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9374429" y="547533"/>
            <a:ext cx="2497544" cy="1728528"/>
          </a:xfrm>
        </p:spPr>
        <p:txBody>
          <a:bodyPr anchor="b">
            <a:noAutofit/>
          </a:bodyPr>
          <a:lstStyle>
            <a:lvl1pPr>
              <a:lnSpc>
                <a:spcPct val="90000"/>
              </a:lnSpc>
              <a:defRPr sz="3600">
                <a:solidFill>
                  <a:srgbClr val="0BA6E0"/>
                </a:solidFill>
              </a:defRPr>
            </a:lvl1pPr>
          </a:lstStyle>
          <a:p>
            <a:r>
              <a:rPr lang="en-US"/>
              <a:t>Click to add title</a:t>
            </a:r>
          </a:p>
        </p:txBody>
      </p:sp>
    </p:spTree>
    <p:extLst>
      <p:ext uri="{BB962C8B-B14F-4D97-AF65-F5344CB8AC3E}">
        <p14:creationId xmlns:p14="http://schemas.microsoft.com/office/powerpoint/2010/main" val="2383908243"/>
      </p:ext>
    </p:extLst>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ark_3/4 image, 1/4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62D268-A6B6-DF9B-33D2-6AB9B3792838}"/>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9142787"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9374426" y="2475348"/>
            <a:ext cx="2502836" cy="3657710"/>
          </a:xfrm>
        </p:spPr>
        <p:txBody>
          <a:bodyPr/>
          <a:lstStyle>
            <a:lvl1pPr>
              <a:buClr>
                <a:srgbClr val="2AC5F4"/>
              </a:buClr>
              <a:defRPr sz="1600">
                <a:solidFill>
                  <a:schemeClr val="bg2"/>
                </a:solidFill>
              </a:defRPr>
            </a:lvl1pPr>
            <a:lvl2pPr>
              <a:spcBef>
                <a:spcPts val="400"/>
              </a:spcBef>
              <a:buClr>
                <a:srgbClr val="2AC5F4"/>
              </a:buClr>
              <a:defRPr sz="1400">
                <a:solidFill>
                  <a:schemeClr val="bg2"/>
                </a:solidFill>
              </a:defRPr>
            </a:lvl2pPr>
            <a:lvl3pPr>
              <a:buClr>
                <a:srgbClr val="2AC5F4"/>
              </a:buClr>
              <a:defRPr sz="1200">
                <a:solidFill>
                  <a:schemeClr val="bg2"/>
                </a:solidFill>
              </a:defRPr>
            </a:lvl3pPr>
            <a:lvl4pPr>
              <a:buClr>
                <a:srgbClr val="2AC5F4"/>
              </a:buClr>
              <a:defRPr sz="1100">
                <a:solidFill>
                  <a:schemeClr val="bg2"/>
                </a:solidFill>
              </a:defRPr>
            </a:lvl4pPr>
            <a:lvl5pPr>
              <a:buClr>
                <a:srgbClr val="2AC5F4"/>
              </a:buClr>
              <a:defRPr sz="105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9374429" y="547533"/>
            <a:ext cx="2497544" cy="1728528"/>
          </a:xfrm>
        </p:spPr>
        <p:txBody>
          <a:bodyPr anchor="b">
            <a:noAutofit/>
          </a:bodyPr>
          <a:lstStyle>
            <a:lvl1pPr>
              <a:lnSpc>
                <a:spcPct val="90000"/>
              </a:lnSpc>
              <a:defRPr sz="3600">
                <a:solidFill>
                  <a:srgbClr val="2AC5F4"/>
                </a:solidFill>
              </a:defRPr>
            </a:lvl1pPr>
          </a:lstStyle>
          <a:p>
            <a:r>
              <a:rPr lang="en-US"/>
              <a:t>Click to add title</a:t>
            </a:r>
          </a:p>
        </p:txBody>
      </p:sp>
    </p:spTree>
    <p:extLst>
      <p:ext uri="{BB962C8B-B14F-4D97-AF65-F5344CB8AC3E}">
        <p14:creationId xmlns:p14="http://schemas.microsoft.com/office/powerpoint/2010/main" val="100974487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ark_Title Only">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p:ph type="title" hasCustomPrompt="1"/>
          </p:nvPr>
        </p:nvSpPr>
        <p:spPr>
          <a:effectLst>
            <a:outerShdw blurRad="114300" dist="38100" dir="5400000" algn="t" rotWithShape="0">
              <a:schemeClr val="accent4">
                <a:lumMod val="50000"/>
                <a:alpha val="20000"/>
              </a:schemeClr>
            </a:outerShdw>
          </a:effectLst>
        </p:spPr>
        <p:txBody>
          <a:bodyPr/>
          <a:lstStyle>
            <a:lvl1pPr>
              <a:defRPr>
                <a:solidFill>
                  <a:schemeClr val="accent6"/>
                </a:solidFill>
              </a:defRPr>
            </a:lvl1pPr>
          </a:lstStyle>
          <a:p>
            <a:r>
              <a:rPr lang="en-US"/>
              <a:t>Click to add title</a:t>
            </a:r>
          </a:p>
        </p:txBody>
      </p:sp>
    </p:spTree>
    <p:extLst>
      <p:ext uri="{BB962C8B-B14F-4D97-AF65-F5344CB8AC3E}">
        <p14:creationId xmlns:p14="http://schemas.microsoft.com/office/powerpoint/2010/main" val="427563069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4 content, 1/4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9144690" y="0"/>
            <a:ext cx="3045407"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8227775" cy="4654718"/>
          </a:xfrm>
        </p:spPr>
        <p:txBody>
          <a:bodyPr/>
          <a:lstStyle>
            <a:lvl1pPr>
              <a:buClr>
                <a:srgbClr val="0BA6E0"/>
              </a:buClr>
              <a:defRPr sz="2000"/>
            </a:lvl1pPr>
            <a:lvl2pPr>
              <a:spcBef>
                <a:spcPts val="400"/>
              </a:spcBef>
              <a:buClr>
                <a:srgbClr val="0BA6E0"/>
              </a:buClr>
              <a:defRPr sz="1800"/>
            </a:lvl2pPr>
            <a:lvl3pPr>
              <a:buClr>
                <a:srgbClr val="0BA6E0"/>
              </a:buClr>
              <a:defRPr sz="1600"/>
            </a:lvl3pPr>
            <a:lvl4pPr>
              <a:buClr>
                <a:srgbClr val="0BA6E0"/>
              </a:buClr>
              <a:defRPr sz="1400"/>
            </a:lvl4pPr>
            <a:lvl5pPr>
              <a:buClr>
                <a:srgbClr val="0BA6E0"/>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579167"/>
            <a:ext cx="8210379" cy="668251"/>
          </a:xfrm>
        </p:spPr>
        <p:txBody>
          <a:bodyPr anchor="ctr">
            <a:spAutoFit/>
          </a:bodyPr>
          <a:lstStyle>
            <a:lvl1pPr>
              <a:defRPr sz="3600">
                <a:solidFill>
                  <a:srgbClr val="0BA6E0"/>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1" y="348246"/>
            <a:ext cx="8195108"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050823177"/>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_3/4 content, 1/4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BD252A-544A-86B2-4BF7-C1C8183EE332}"/>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9144690" y="0"/>
            <a:ext cx="3045407"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8227775" cy="4654718"/>
          </a:xfrm>
        </p:spPr>
        <p:txBody>
          <a:bodyPr/>
          <a:lstStyle>
            <a:lvl1pPr>
              <a:buClr>
                <a:srgbClr val="2AC5F4"/>
              </a:buClr>
              <a:defRPr sz="2000">
                <a:solidFill>
                  <a:schemeClr val="bg2"/>
                </a:solidFill>
              </a:defRPr>
            </a:lvl1pPr>
            <a:lvl2pPr>
              <a:spcBef>
                <a:spcPts val="400"/>
              </a:spcBef>
              <a:buClr>
                <a:srgbClr val="2AC5F4"/>
              </a:buClr>
              <a:defRPr sz="1800">
                <a:solidFill>
                  <a:schemeClr val="bg2"/>
                </a:solidFill>
              </a:defRPr>
            </a:lvl2pPr>
            <a:lvl3pPr>
              <a:buClr>
                <a:srgbClr val="2AC5F4"/>
              </a:buClr>
              <a:defRPr sz="1600">
                <a:solidFill>
                  <a:schemeClr val="bg2"/>
                </a:solidFill>
              </a:defRPr>
            </a:lvl3pPr>
            <a:lvl4pPr>
              <a:buClr>
                <a:srgbClr val="2AC5F4"/>
              </a:buClr>
              <a:defRPr sz="1400">
                <a:solidFill>
                  <a:schemeClr val="bg2"/>
                </a:solidFill>
              </a:defRPr>
            </a:lvl4pPr>
            <a:lvl5pPr>
              <a:buClr>
                <a:srgbClr val="2AC5F4"/>
              </a:buClr>
              <a:defRPr sz="12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579167"/>
            <a:ext cx="8210379" cy="668251"/>
          </a:xfrm>
        </p:spPr>
        <p:txBody>
          <a:bodyPr anchor="ctr">
            <a:spAutoFit/>
          </a:bodyPr>
          <a:lstStyle>
            <a:lvl1pPr>
              <a:defRPr sz="3600">
                <a:solidFill>
                  <a:srgbClr val="2AC5F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1" y="348246"/>
            <a:ext cx="8195108"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783559824"/>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4 image, 3/4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69974" y="1478340"/>
            <a:ext cx="8227775" cy="4654718"/>
          </a:xfrm>
        </p:spPr>
        <p:txBody>
          <a:bodyPr/>
          <a:lstStyle>
            <a:lvl1pPr>
              <a:buClr>
                <a:srgbClr val="0BA6E0"/>
              </a:buClr>
              <a:defRPr sz="2000"/>
            </a:lvl1pPr>
            <a:lvl2pPr>
              <a:spcBef>
                <a:spcPts val="400"/>
              </a:spcBef>
              <a:buClr>
                <a:srgbClr val="0BA6E0"/>
              </a:buClr>
              <a:defRPr sz="1800"/>
            </a:lvl2pPr>
            <a:lvl3pPr>
              <a:buClr>
                <a:srgbClr val="0BA6E0"/>
              </a:buClr>
              <a:defRPr sz="1600"/>
            </a:lvl3pPr>
            <a:lvl4pPr>
              <a:buClr>
                <a:srgbClr val="0BA6E0"/>
              </a:buClr>
              <a:defRPr sz="1400"/>
            </a:lvl4pPr>
            <a:lvl5pPr>
              <a:buClr>
                <a:srgbClr val="0BA6E0"/>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569978" y="579167"/>
            <a:ext cx="8210379" cy="668251"/>
          </a:xfrm>
        </p:spPr>
        <p:txBody>
          <a:bodyPr anchor="ctr">
            <a:spAutoFit/>
          </a:bodyPr>
          <a:lstStyle>
            <a:lvl1pPr>
              <a:defRPr sz="3600">
                <a:solidFill>
                  <a:srgbClr val="0BA6E0"/>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3591243" y="348246"/>
            <a:ext cx="8195108"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9" name="Picture Placeholder 8">
            <a:extLst>
              <a:ext uri="{FF2B5EF4-FFF2-40B4-BE49-F238E27FC236}">
                <a16:creationId xmlns:a16="http://schemas.microsoft.com/office/drawing/2014/main" id="{8DD9B3B5-28B8-DA40-B14A-5800AD87360F}"/>
              </a:ext>
            </a:extLst>
          </p:cNvPr>
          <p:cNvSpPr>
            <a:spLocks noGrp="1"/>
          </p:cNvSpPr>
          <p:nvPr>
            <p:ph type="pic" sz="quarter" idx="15" hasCustomPrompt="1"/>
          </p:nvPr>
        </p:nvSpPr>
        <p:spPr>
          <a:xfrm>
            <a:off x="0" y="0"/>
            <a:ext cx="3045407"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Tree>
    <p:extLst>
      <p:ext uri="{BB962C8B-B14F-4D97-AF65-F5344CB8AC3E}">
        <p14:creationId xmlns:p14="http://schemas.microsoft.com/office/powerpoint/2010/main" val="449571553"/>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_1/4 image, 3/4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B834F-4584-74C9-0051-0B76B9A22B6C}"/>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3" name="Content Placeholder 2"/>
          <p:cNvSpPr>
            <a:spLocks noGrp="1"/>
          </p:cNvSpPr>
          <p:nvPr>
            <p:ph idx="1" hasCustomPrompt="1"/>
          </p:nvPr>
        </p:nvSpPr>
        <p:spPr>
          <a:xfrm>
            <a:off x="3569974" y="1478340"/>
            <a:ext cx="8227775" cy="4654718"/>
          </a:xfrm>
        </p:spPr>
        <p:txBody>
          <a:bodyPr/>
          <a:lstStyle>
            <a:lvl1pPr>
              <a:buClr>
                <a:srgbClr val="2AC5F4"/>
              </a:buClr>
              <a:defRPr sz="2000">
                <a:solidFill>
                  <a:schemeClr val="bg2"/>
                </a:solidFill>
              </a:defRPr>
            </a:lvl1pPr>
            <a:lvl2pPr>
              <a:spcBef>
                <a:spcPts val="400"/>
              </a:spcBef>
              <a:buClr>
                <a:srgbClr val="2AC5F4"/>
              </a:buClr>
              <a:defRPr sz="1800">
                <a:solidFill>
                  <a:schemeClr val="bg2"/>
                </a:solidFill>
              </a:defRPr>
            </a:lvl2pPr>
            <a:lvl3pPr>
              <a:buClr>
                <a:srgbClr val="2AC5F4"/>
              </a:buClr>
              <a:defRPr sz="1600">
                <a:solidFill>
                  <a:schemeClr val="bg2"/>
                </a:solidFill>
              </a:defRPr>
            </a:lvl3pPr>
            <a:lvl4pPr>
              <a:buClr>
                <a:srgbClr val="2AC5F4"/>
              </a:buClr>
              <a:defRPr sz="1400">
                <a:solidFill>
                  <a:schemeClr val="bg2"/>
                </a:solidFill>
              </a:defRPr>
            </a:lvl4pPr>
            <a:lvl5pPr>
              <a:buClr>
                <a:srgbClr val="2AC5F4"/>
              </a:buClr>
              <a:defRPr sz="1200">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569978" y="579167"/>
            <a:ext cx="8210379" cy="668251"/>
          </a:xfrm>
        </p:spPr>
        <p:txBody>
          <a:bodyPr anchor="ctr">
            <a:spAutoFit/>
          </a:bodyPr>
          <a:lstStyle>
            <a:lvl1pPr>
              <a:defRPr sz="3600">
                <a:solidFill>
                  <a:srgbClr val="2AC5F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3591243" y="348246"/>
            <a:ext cx="8195108"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9" name="Picture Placeholder 8">
            <a:extLst>
              <a:ext uri="{FF2B5EF4-FFF2-40B4-BE49-F238E27FC236}">
                <a16:creationId xmlns:a16="http://schemas.microsoft.com/office/drawing/2014/main" id="{8DD9B3B5-28B8-DA40-B14A-5800AD87360F}"/>
              </a:ext>
            </a:extLst>
          </p:cNvPr>
          <p:cNvSpPr>
            <a:spLocks noGrp="1"/>
          </p:cNvSpPr>
          <p:nvPr>
            <p:ph type="pic" sz="quarter" idx="15" hasCustomPrompt="1"/>
          </p:nvPr>
        </p:nvSpPr>
        <p:spPr>
          <a:xfrm>
            <a:off x="0" y="0"/>
            <a:ext cx="3045407"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Tree>
    <p:extLst>
      <p:ext uri="{BB962C8B-B14F-4D97-AF65-F5344CB8AC3E}">
        <p14:creationId xmlns:p14="http://schemas.microsoft.com/office/powerpoint/2010/main" val="1967399588"/>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Images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9512" y="341615"/>
            <a:ext cx="11432976" cy="731520"/>
          </a:xfrm>
        </p:spPr>
        <p:txBody>
          <a:bodyPr/>
          <a:lstStyle/>
          <a:p>
            <a:r>
              <a:rPr lang="en-US"/>
              <a:t>Click to add title</a:t>
            </a:r>
          </a:p>
        </p:txBody>
      </p:sp>
      <p:sp>
        <p:nvSpPr>
          <p:cNvPr id="3" name="Picture Placeholder 8">
            <a:extLst>
              <a:ext uri="{FF2B5EF4-FFF2-40B4-BE49-F238E27FC236}">
                <a16:creationId xmlns:a16="http://schemas.microsoft.com/office/drawing/2014/main" id="{C68E97B8-F698-424A-AD51-8A1D2C238747}"/>
              </a:ext>
            </a:extLst>
          </p:cNvPr>
          <p:cNvSpPr>
            <a:spLocks noGrp="1"/>
          </p:cNvSpPr>
          <p:nvPr>
            <p:ph type="pic" sz="quarter" idx="15" hasCustomPrompt="1"/>
          </p:nvPr>
        </p:nvSpPr>
        <p:spPr>
          <a:xfrm>
            <a:off x="6093942" y="1478340"/>
            <a:ext cx="6095843"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4" name="Picture Placeholder 8">
            <a:extLst>
              <a:ext uri="{FF2B5EF4-FFF2-40B4-BE49-F238E27FC236}">
                <a16:creationId xmlns:a16="http://schemas.microsoft.com/office/drawing/2014/main" id="{B4874436-BCF1-9346-A930-01BA179A99A0}"/>
              </a:ext>
            </a:extLst>
          </p:cNvPr>
          <p:cNvSpPr>
            <a:spLocks noGrp="1"/>
          </p:cNvSpPr>
          <p:nvPr>
            <p:ph type="pic" sz="quarter" idx="14" hasCustomPrompt="1"/>
          </p:nvPr>
        </p:nvSpPr>
        <p:spPr>
          <a:xfrm>
            <a:off x="-1901" y="1478340"/>
            <a:ext cx="6095843"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cxnSp>
        <p:nvCxnSpPr>
          <p:cNvPr id="5" name="Straight Connector 4">
            <a:extLst>
              <a:ext uri="{FF2B5EF4-FFF2-40B4-BE49-F238E27FC236}">
                <a16:creationId xmlns:a16="http://schemas.microsoft.com/office/drawing/2014/main" id="{A2764055-93FB-9843-9342-16B243EEFAAF}"/>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055427"/>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rk_Two Images w/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F06D3E-F056-6F4C-A9CD-7C554997DFC7}"/>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p:ph type="title" hasCustomPrompt="1"/>
          </p:nvPr>
        </p:nvSpPr>
        <p:spPr>
          <a:xfrm>
            <a:off x="379512" y="341615"/>
            <a:ext cx="11432976" cy="731520"/>
          </a:xfrm>
        </p:spPr>
        <p:txBody>
          <a:bodyPr/>
          <a:lstStyle>
            <a:lvl1pPr>
              <a:defRPr>
                <a:solidFill>
                  <a:srgbClr val="2AC5F4"/>
                </a:solidFill>
              </a:defRPr>
            </a:lvl1pPr>
          </a:lstStyle>
          <a:p>
            <a:r>
              <a:rPr lang="en-US"/>
              <a:t>Click to add title</a:t>
            </a:r>
          </a:p>
        </p:txBody>
      </p:sp>
      <p:sp>
        <p:nvSpPr>
          <p:cNvPr id="3" name="Picture Placeholder 8">
            <a:extLst>
              <a:ext uri="{FF2B5EF4-FFF2-40B4-BE49-F238E27FC236}">
                <a16:creationId xmlns:a16="http://schemas.microsoft.com/office/drawing/2014/main" id="{C68E97B8-F698-424A-AD51-8A1D2C238747}"/>
              </a:ext>
            </a:extLst>
          </p:cNvPr>
          <p:cNvSpPr>
            <a:spLocks noGrp="1"/>
          </p:cNvSpPr>
          <p:nvPr>
            <p:ph type="pic" sz="quarter" idx="15" hasCustomPrompt="1"/>
          </p:nvPr>
        </p:nvSpPr>
        <p:spPr>
          <a:xfrm>
            <a:off x="6093942" y="1478340"/>
            <a:ext cx="6095843"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4" name="Picture Placeholder 8">
            <a:extLst>
              <a:ext uri="{FF2B5EF4-FFF2-40B4-BE49-F238E27FC236}">
                <a16:creationId xmlns:a16="http://schemas.microsoft.com/office/drawing/2014/main" id="{B4874436-BCF1-9346-A930-01BA179A99A0}"/>
              </a:ext>
            </a:extLst>
          </p:cNvPr>
          <p:cNvSpPr>
            <a:spLocks noGrp="1"/>
          </p:cNvSpPr>
          <p:nvPr>
            <p:ph type="pic" sz="quarter" idx="14" hasCustomPrompt="1"/>
          </p:nvPr>
        </p:nvSpPr>
        <p:spPr>
          <a:xfrm>
            <a:off x="-1901" y="1478340"/>
            <a:ext cx="6095843"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cxnSp>
        <p:nvCxnSpPr>
          <p:cNvPr id="5" name="Straight Connector 4">
            <a:extLst>
              <a:ext uri="{FF2B5EF4-FFF2-40B4-BE49-F238E27FC236}">
                <a16:creationId xmlns:a16="http://schemas.microsoft.com/office/drawing/2014/main" id="{A2764055-93FB-9843-9342-16B243EEFAAF}"/>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925682"/>
      </p:ext>
    </p:extLst>
  </p:cSld>
  <p:clrMapOvr>
    <a:masterClrMapping/>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Images w/ Titles">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8BE7DC5B-D158-E745-A3C6-12230FBBE666}"/>
              </a:ext>
            </a:extLst>
          </p:cNvPr>
          <p:cNvSpPr>
            <a:spLocks noGrp="1"/>
          </p:cNvSpPr>
          <p:nvPr>
            <p:ph type="pic" sz="quarter" idx="15" hasCustomPrompt="1"/>
          </p:nvPr>
        </p:nvSpPr>
        <p:spPr>
          <a:xfrm>
            <a:off x="6093942" y="1478340"/>
            <a:ext cx="6095843"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9" name="Picture Placeholder 8">
            <a:extLst>
              <a:ext uri="{FF2B5EF4-FFF2-40B4-BE49-F238E27FC236}">
                <a16:creationId xmlns:a16="http://schemas.microsoft.com/office/drawing/2014/main" id="{CA6CF791-3924-E241-BAD7-2AE789D3DC87}"/>
              </a:ext>
            </a:extLst>
          </p:cNvPr>
          <p:cNvSpPr>
            <a:spLocks noGrp="1"/>
          </p:cNvSpPr>
          <p:nvPr>
            <p:ph type="pic" sz="quarter" idx="14" hasCustomPrompt="1"/>
          </p:nvPr>
        </p:nvSpPr>
        <p:spPr>
          <a:xfrm>
            <a:off x="-1901" y="1478340"/>
            <a:ext cx="6095843"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6" name="Title 1">
            <a:extLst>
              <a:ext uri="{FF2B5EF4-FFF2-40B4-BE49-F238E27FC236}">
                <a16:creationId xmlns:a16="http://schemas.microsoft.com/office/drawing/2014/main" id="{92DC5021-A4C2-0B45-BFAB-CEC1E2C89FF4}"/>
              </a:ext>
            </a:extLst>
          </p:cNvPr>
          <p:cNvSpPr>
            <a:spLocks noGrp="1"/>
          </p:cNvSpPr>
          <p:nvPr>
            <p:ph type="title" hasCustomPrompt="1"/>
          </p:nvPr>
        </p:nvSpPr>
        <p:spPr>
          <a:xfrm>
            <a:off x="379516" y="547533"/>
            <a:ext cx="11432976" cy="731520"/>
          </a:xfrm>
        </p:spPr>
        <p:txBody>
          <a:bodyPr anchor="ctr">
            <a:noAutofit/>
          </a:bodyPr>
          <a:lstStyle>
            <a:lvl1pPr>
              <a:defRPr sz="3600">
                <a:solidFill>
                  <a:srgbClr val="0BA6E0"/>
                </a:solidFill>
              </a:defRPr>
            </a:lvl1pPr>
          </a:lstStyle>
          <a:p>
            <a:r>
              <a:rPr lang="en-US"/>
              <a:t>Click to add title</a:t>
            </a:r>
          </a:p>
        </p:txBody>
      </p:sp>
      <p:sp>
        <p:nvSpPr>
          <p:cNvPr id="7" name="Content Placeholder 4">
            <a:extLst>
              <a:ext uri="{FF2B5EF4-FFF2-40B4-BE49-F238E27FC236}">
                <a16:creationId xmlns:a16="http://schemas.microsoft.com/office/drawing/2014/main" id="{43C99C1D-F59A-D648-88D1-266E448B42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cxnSp>
        <p:nvCxnSpPr>
          <p:cNvPr id="12" name="Straight Connector 11">
            <a:extLst>
              <a:ext uri="{FF2B5EF4-FFF2-40B4-BE49-F238E27FC236}">
                <a16:creationId xmlns:a16="http://schemas.microsoft.com/office/drawing/2014/main" id="{680E4EA5-08F4-2E43-BD3F-20E196570011}"/>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917949"/>
      </p:ext>
    </p:extLst>
  </p:cSld>
  <p:clrMapOvr>
    <a:masterClrMapping/>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ark_Two Images w/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4F35F3-636D-370E-BD52-B8C1775B1EA4}"/>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8" name="Picture Placeholder 8">
            <a:extLst>
              <a:ext uri="{FF2B5EF4-FFF2-40B4-BE49-F238E27FC236}">
                <a16:creationId xmlns:a16="http://schemas.microsoft.com/office/drawing/2014/main" id="{8BE7DC5B-D158-E745-A3C6-12230FBBE666}"/>
              </a:ext>
            </a:extLst>
          </p:cNvPr>
          <p:cNvSpPr>
            <a:spLocks noGrp="1"/>
          </p:cNvSpPr>
          <p:nvPr>
            <p:ph type="pic" sz="quarter" idx="15" hasCustomPrompt="1"/>
          </p:nvPr>
        </p:nvSpPr>
        <p:spPr>
          <a:xfrm>
            <a:off x="6093942" y="1478340"/>
            <a:ext cx="6095843"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9" name="Picture Placeholder 8">
            <a:extLst>
              <a:ext uri="{FF2B5EF4-FFF2-40B4-BE49-F238E27FC236}">
                <a16:creationId xmlns:a16="http://schemas.microsoft.com/office/drawing/2014/main" id="{CA6CF791-3924-E241-BAD7-2AE789D3DC87}"/>
              </a:ext>
            </a:extLst>
          </p:cNvPr>
          <p:cNvSpPr>
            <a:spLocks noGrp="1"/>
          </p:cNvSpPr>
          <p:nvPr>
            <p:ph type="pic" sz="quarter" idx="14" hasCustomPrompt="1"/>
          </p:nvPr>
        </p:nvSpPr>
        <p:spPr>
          <a:xfrm>
            <a:off x="-1901" y="1478340"/>
            <a:ext cx="6095843"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6" name="Title 1">
            <a:extLst>
              <a:ext uri="{FF2B5EF4-FFF2-40B4-BE49-F238E27FC236}">
                <a16:creationId xmlns:a16="http://schemas.microsoft.com/office/drawing/2014/main" id="{92DC5021-A4C2-0B45-BFAB-CEC1E2C89FF4}"/>
              </a:ext>
            </a:extLst>
          </p:cNvPr>
          <p:cNvSpPr>
            <a:spLocks noGrp="1"/>
          </p:cNvSpPr>
          <p:nvPr>
            <p:ph type="title" hasCustomPrompt="1"/>
          </p:nvPr>
        </p:nvSpPr>
        <p:spPr>
          <a:xfrm>
            <a:off x="379516" y="547533"/>
            <a:ext cx="11432976" cy="731520"/>
          </a:xfrm>
        </p:spPr>
        <p:txBody>
          <a:bodyPr anchor="ctr">
            <a:noAutofit/>
          </a:bodyPr>
          <a:lstStyle>
            <a:lvl1pPr>
              <a:defRPr sz="3600">
                <a:solidFill>
                  <a:srgbClr val="2AC5F4"/>
                </a:solidFill>
              </a:defRPr>
            </a:lvl1pPr>
          </a:lstStyle>
          <a:p>
            <a:r>
              <a:rPr lang="en-US"/>
              <a:t>Click to add title</a:t>
            </a:r>
          </a:p>
        </p:txBody>
      </p:sp>
      <p:sp>
        <p:nvSpPr>
          <p:cNvPr id="7" name="Content Placeholder 4">
            <a:extLst>
              <a:ext uri="{FF2B5EF4-FFF2-40B4-BE49-F238E27FC236}">
                <a16:creationId xmlns:a16="http://schemas.microsoft.com/office/drawing/2014/main" id="{43C99C1D-F59A-D648-88D1-266E448B42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cxnSp>
        <p:nvCxnSpPr>
          <p:cNvPr id="12" name="Straight Connector 11">
            <a:extLst>
              <a:ext uri="{FF2B5EF4-FFF2-40B4-BE49-F238E27FC236}">
                <a16:creationId xmlns:a16="http://schemas.microsoft.com/office/drawing/2014/main" id="{680E4EA5-08F4-2E43-BD3F-20E196570011}"/>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725381"/>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Images and content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
        <p:nvSpPr>
          <p:cNvPr id="6" name="Picture Placeholder 8">
            <a:extLst>
              <a:ext uri="{FF2B5EF4-FFF2-40B4-BE49-F238E27FC236}">
                <a16:creationId xmlns:a16="http://schemas.microsoft.com/office/drawing/2014/main" id="{B18AA017-57BE-8349-A445-4C7DE1F5DC52}"/>
              </a:ext>
            </a:extLst>
          </p:cNvPr>
          <p:cNvSpPr>
            <a:spLocks noGrp="1"/>
          </p:cNvSpPr>
          <p:nvPr>
            <p:ph type="pic" sz="quarter" idx="15" hasCustomPrompt="1"/>
          </p:nvPr>
        </p:nvSpPr>
        <p:spPr>
          <a:xfrm>
            <a:off x="6093942" y="1478340"/>
            <a:ext cx="6095843" cy="33829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7" name="Picture Placeholder 8">
            <a:extLst>
              <a:ext uri="{FF2B5EF4-FFF2-40B4-BE49-F238E27FC236}">
                <a16:creationId xmlns:a16="http://schemas.microsoft.com/office/drawing/2014/main" id="{5ED828A4-4EDF-B441-A57A-B90D139E9AA1}"/>
              </a:ext>
            </a:extLst>
          </p:cNvPr>
          <p:cNvSpPr>
            <a:spLocks noGrp="1"/>
          </p:cNvSpPr>
          <p:nvPr>
            <p:ph type="pic" sz="quarter" idx="14" hasCustomPrompt="1"/>
          </p:nvPr>
        </p:nvSpPr>
        <p:spPr>
          <a:xfrm>
            <a:off x="-1901" y="1478340"/>
            <a:ext cx="6095843" cy="33829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62E08D35-4C85-9F43-A844-8F3364C3CD52}"/>
              </a:ext>
            </a:extLst>
          </p:cNvPr>
          <p:cNvSpPr/>
          <p:nvPr userDrawn="1"/>
        </p:nvSpPr>
        <p:spPr>
          <a:xfrm>
            <a:off x="0"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BE1EC676-913F-504E-872C-F034FEB52341}"/>
              </a:ext>
            </a:extLst>
          </p:cNvPr>
          <p:cNvSpPr/>
          <p:nvPr userDrawn="1"/>
        </p:nvSpPr>
        <p:spPr>
          <a:xfrm>
            <a:off x="6094255"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1" name="Straight Connector 10">
            <a:extLst>
              <a:ext uri="{FF2B5EF4-FFF2-40B4-BE49-F238E27FC236}">
                <a16:creationId xmlns:a16="http://schemas.microsoft.com/office/drawing/2014/main" id="{10A2C338-F608-4B40-872D-5D399CBF9E59}"/>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9412"/>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ark_Two Images and content w/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573A0C-A0DC-1412-2E7C-651DE613C38B}"/>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p:ph type="title" hasCustomPrompt="1"/>
          </p:nvPr>
        </p:nvSpPr>
        <p:spPr/>
        <p:txBody>
          <a:bodyPr/>
          <a:lstStyle>
            <a:lvl1pPr>
              <a:defRPr>
                <a:solidFill>
                  <a:srgbClr val="2AC5F4"/>
                </a:solidFill>
              </a:defRPr>
            </a:lvl1pPr>
          </a:lstStyle>
          <a:p>
            <a:r>
              <a:rPr lang="en-US"/>
              <a:t>Click to add title</a:t>
            </a:r>
          </a:p>
        </p:txBody>
      </p:sp>
      <p:sp>
        <p:nvSpPr>
          <p:cNvPr id="6" name="Picture Placeholder 8">
            <a:extLst>
              <a:ext uri="{FF2B5EF4-FFF2-40B4-BE49-F238E27FC236}">
                <a16:creationId xmlns:a16="http://schemas.microsoft.com/office/drawing/2014/main" id="{B18AA017-57BE-8349-A445-4C7DE1F5DC52}"/>
              </a:ext>
            </a:extLst>
          </p:cNvPr>
          <p:cNvSpPr>
            <a:spLocks noGrp="1"/>
          </p:cNvSpPr>
          <p:nvPr>
            <p:ph type="pic" sz="quarter" idx="15" hasCustomPrompt="1"/>
          </p:nvPr>
        </p:nvSpPr>
        <p:spPr>
          <a:xfrm>
            <a:off x="6093942" y="1478340"/>
            <a:ext cx="6095843" cy="33829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7" name="Picture Placeholder 8">
            <a:extLst>
              <a:ext uri="{FF2B5EF4-FFF2-40B4-BE49-F238E27FC236}">
                <a16:creationId xmlns:a16="http://schemas.microsoft.com/office/drawing/2014/main" id="{5ED828A4-4EDF-B441-A57A-B90D139E9AA1}"/>
              </a:ext>
            </a:extLst>
          </p:cNvPr>
          <p:cNvSpPr>
            <a:spLocks noGrp="1"/>
          </p:cNvSpPr>
          <p:nvPr>
            <p:ph type="pic" sz="quarter" idx="14" hasCustomPrompt="1"/>
          </p:nvPr>
        </p:nvSpPr>
        <p:spPr>
          <a:xfrm>
            <a:off x="-1901" y="1478340"/>
            <a:ext cx="6095843" cy="33829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62E08D35-4C85-9F43-A844-8F3364C3CD52}"/>
              </a:ext>
            </a:extLst>
          </p:cNvPr>
          <p:cNvSpPr/>
          <p:nvPr userDrawn="1"/>
        </p:nvSpPr>
        <p:spPr>
          <a:xfrm>
            <a:off x="0"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BE1EC676-913F-504E-872C-F034FEB52341}"/>
              </a:ext>
            </a:extLst>
          </p:cNvPr>
          <p:cNvSpPr/>
          <p:nvPr userDrawn="1"/>
        </p:nvSpPr>
        <p:spPr>
          <a:xfrm>
            <a:off x="6094255"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1" name="Straight Connector 10">
            <a:extLst>
              <a:ext uri="{FF2B5EF4-FFF2-40B4-BE49-F238E27FC236}">
                <a16:creationId xmlns:a16="http://schemas.microsoft.com/office/drawing/2014/main" id="{10A2C338-F608-4B40-872D-5D399CBF9E59}"/>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58210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DC5021-A4C2-0B45-BFAB-CEC1E2C89FF4}"/>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7" name="Content Placeholder 4">
            <a:extLst>
              <a:ext uri="{FF2B5EF4-FFF2-40B4-BE49-F238E27FC236}">
                <a16:creationId xmlns:a16="http://schemas.microsoft.com/office/drawing/2014/main" id="{43C99C1D-F59A-D648-88D1-266E448B42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069147681"/>
      </p:ext>
    </p:extLst>
  </p:cSld>
  <p:clrMapOvr>
    <a:masterClrMapping/>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Images and content w/ Two Titles">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B18AA017-57BE-8349-A445-4C7DE1F5DC52}"/>
              </a:ext>
            </a:extLst>
          </p:cNvPr>
          <p:cNvSpPr>
            <a:spLocks noGrp="1"/>
          </p:cNvSpPr>
          <p:nvPr>
            <p:ph type="pic" sz="quarter" idx="15" hasCustomPrompt="1"/>
          </p:nvPr>
        </p:nvSpPr>
        <p:spPr>
          <a:xfrm>
            <a:off x="6093942" y="1478340"/>
            <a:ext cx="6095843" cy="33829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7" name="Picture Placeholder 8">
            <a:extLst>
              <a:ext uri="{FF2B5EF4-FFF2-40B4-BE49-F238E27FC236}">
                <a16:creationId xmlns:a16="http://schemas.microsoft.com/office/drawing/2014/main" id="{5ED828A4-4EDF-B441-A57A-B90D139E9AA1}"/>
              </a:ext>
            </a:extLst>
          </p:cNvPr>
          <p:cNvSpPr>
            <a:spLocks noGrp="1"/>
          </p:cNvSpPr>
          <p:nvPr>
            <p:ph type="pic" sz="quarter" idx="14" hasCustomPrompt="1"/>
          </p:nvPr>
        </p:nvSpPr>
        <p:spPr>
          <a:xfrm>
            <a:off x="-1901" y="1478340"/>
            <a:ext cx="6095843" cy="33829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62E08D35-4C85-9F43-A844-8F3364C3CD52}"/>
              </a:ext>
            </a:extLst>
          </p:cNvPr>
          <p:cNvSpPr/>
          <p:nvPr userDrawn="1"/>
        </p:nvSpPr>
        <p:spPr>
          <a:xfrm>
            <a:off x="0"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BE1EC676-913F-504E-872C-F034FEB52341}"/>
              </a:ext>
            </a:extLst>
          </p:cNvPr>
          <p:cNvSpPr/>
          <p:nvPr userDrawn="1"/>
        </p:nvSpPr>
        <p:spPr>
          <a:xfrm>
            <a:off x="6094255"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1" name="Straight Connector 10">
            <a:extLst>
              <a:ext uri="{FF2B5EF4-FFF2-40B4-BE49-F238E27FC236}">
                <a16:creationId xmlns:a16="http://schemas.microsoft.com/office/drawing/2014/main" id="{10A2C338-F608-4B40-872D-5D399CBF9E59}"/>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FED95E8-9193-2A48-AFA1-033A48571D5A}"/>
              </a:ext>
            </a:extLst>
          </p:cNvPr>
          <p:cNvSpPr>
            <a:spLocks noGrp="1"/>
          </p:cNvSpPr>
          <p:nvPr>
            <p:ph type="title" hasCustomPrompt="1"/>
          </p:nvPr>
        </p:nvSpPr>
        <p:spPr>
          <a:xfrm>
            <a:off x="379516" y="547533"/>
            <a:ext cx="11432976" cy="731520"/>
          </a:xfrm>
        </p:spPr>
        <p:txBody>
          <a:bodyPr anchor="ctr">
            <a:noAutofit/>
          </a:bodyPr>
          <a:lstStyle>
            <a:lvl1pPr>
              <a:defRPr sz="3600">
                <a:solidFill>
                  <a:srgbClr val="0BA6E0"/>
                </a:solidFill>
              </a:defRPr>
            </a:lvl1pPr>
          </a:lstStyle>
          <a:p>
            <a:r>
              <a:rPr lang="en-US"/>
              <a:t>Click to add title</a:t>
            </a:r>
          </a:p>
        </p:txBody>
      </p:sp>
      <p:sp>
        <p:nvSpPr>
          <p:cNvPr id="12" name="Content Placeholder 4">
            <a:extLst>
              <a:ext uri="{FF2B5EF4-FFF2-40B4-BE49-F238E27FC236}">
                <a16:creationId xmlns:a16="http://schemas.microsoft.com/office/drawing/2014/main" id="{35BB6F7D-AD5C-B045-B8E9-92CCAF24DAB2}"/>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860894213"/>
      </p:ext>
    </p:extLst>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_Two Images and content w/ Two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AD9B42-A6FA-A117-258E-D80E0E2A0956}"/>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6" name="Picture Placeholder 8">
            <a:extLst>
              <a:ext uri="{FF2B5EF4-FFF2-40B4-BE49-F238E27FC236}">
                <a16:creationId xmlns:a16="http://schemas.microsoft.com/office/drawing/2014/main" id="{B18AA017-57BE-8349-A445-4C7DE1F5DC52}"/>
              </a:ext>
            </a:extLst>
          </p:cNvPr>
          <p:cNvSpPr>
            <a:spLocks noGrp="1"/>
          </p:cNvSpPr>
          <p:nvPr>
            <p:ph type="pic" sz="quarter" idx="15" hasCustomPrompt="1"/>
          </p:nvPr>
        </p:nvSpPr>
        <p:spPr>
          <a:xfrm>
            <a:off x="6093942" y="1478340"/>
            <a:ext cx="6095843" cy="33829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7" name="Picture Placeholder 8">
            <a:extLst>
              <a:ext uri="{FF2B5EF4-FFF2-40B4-BE49-F238E27FC236}">
                <a16:creationId xmlns:a16="http://schemas.microsoft.com/office/drawing/2014/main" id="{5ED828A4-4EDF-B441-A57A-B90D139E9AA1}"/>
              </a:ext>
            </a:extLst>
          </p:cNvPr>
          <p:cNvSpPr>
            <a:spLocks noGrp="1"/>
          </p:cNvSpPr>
          <p:nvPr>
            <p:ph type="pic" sz="quarter" idx="14" hasCustomPrompt="1"/>
          </p:nvPr>
        </p:nvSpPr>
        <p:spPr>
          <a:xfrm>
            <a:off x="-1901" y="1478340"/>
            <a:ext cx="6095843" cy="33829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62E08D35-4C85-9F43-A844-8F3364C3CD52}"/>
              </a:ext>
            </a:extLst>
          </p:cNvPr>
          <p:cNvSpPr/>
          <p:nvPr userDrawn="1"/>
        </p:nvSpPr>
        <p:spPr>
          <a:xfrm>
            <a:off x="0"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BE1EC676-913F-504E-872C-F034FEB52341}"/>
              </a:ext>
            </a:extLst>
          </p:cNvPr>
          <p:cNvSpPr/>
          <p:nvPr userDrawn="1"/>
        </p:nvSpPr>
        <p:spPr>
          <a:xfrm>
            <a:off x="6094255"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1" name="Straight Connector 10">
            <a:extLst>
              <a:ext uri="{FF2B5EF4-FFF2-40B4-BE49-F238E27FC236}">
                <a16:creationId xmlns:a16="http://schemas.microsoft.com/office/drawing/2014/main" id="{10A2C338-F608-4B40-872D-5D399CBF9E59}"/>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FED95E8-9193-2A48-AFA1-033A48571D5A}"/>
              </a:ext>
            </a:extLst>
          </p:cNvPr>
          <p:cNvSpPr>
            <a:spLocks noGrp="1"/>
          </p:cNvSpPr>
          <p:nvPr>
            <p:ph type="title" hasCustomPrompt="1"/>
          </p:nvPr>
        </p:nvSpPr>
        <p:spPr>
          <a:xfrm>
            <a:off x="379516" y="547533"/>
            <a:ext cx="11432976" cy="731520"/>
          </a:xfrm>
        </p:spPr>
        <p:txBody>
          <a:bodyPr anchor="ctr">
            <a:noAutofit/>
          </a:bodyPr>
          <a:lstStyle>
            <a:lvl1pPr>
              <a:defRPr sz="3600">
                <a:solidFill>
                  <a:srgbClr val="2AC5F4"/>
                </a:solidFill>
              </a:defRPr>
            </a:lvl1pPr>
          </a:lstStyle>
          <a:p>
            <a:r>
              <a:rPr lang="en-US"/>
              <a:t>Click to add title</a:t>
            </a:r>
          </a:p>
        </p:txBody>
      </p:sp>
      <p:sp>
        <p:nvSpPr>
          <p:cNvPr id="12" name="Content Placeholder 4">
            <a:extLst>
              <a:ext uri="{FF2B5EF4-FFF2-40B4-BE49-F238E27FC236}">
                <a16:creationId xmlns:a16="http://schemas.microsoft.com/office/drawing/2014/main" id="{35BB6F7D-AD5C-B045-B8E9-92CCAF24DAB2}"/>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425924746"/>
      </p:ext>
    </p:extLst>
  </p:cSld>
  <p:clrMapOvr>
    <a:masterClrMapping/>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Images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cxnSp>
        <p:nvCxnSpPr>
          <p:cNvPr id="14" name="Straight Connector 13">
            <a:extLst>
              <a:ext uri="{FF2B5EF4-FFF2-40B4-BE49-F238E27FC236}">
                <a16:creationId xmlns:a16="http://schemas.microsoft.com/office/drawing/2014/main" id="{5151B57C-0B1D-D44A-A364-2116DBBFCC2F}"/>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A2CBDD-36C5-744E-B661-68FE506A26AF}"/>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746173"/>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ark_Three Images w/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32113A-6AF9-F258-DF45-5D8F4F02D4EF}"/>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p:ph type="title" hasCustomPrompt="1"/>
          </p:nvPr>
        </p:nvSpPr>
        <p:spPr/>
        <p:txBody>
          <a:bodyPr/>
          <a:lstStyle>
            <a:lvl1pPr>
              <a:defRPr>
                <a:solidFill>
                  <a:srgbClr val="2AC5F4"/>
                </a:solidFill>
              </a:defRPr>
            </a:lvl1pPr>
          </a:lstStyle>
          <a:p>
            <a:r>
              <a:rPr lang="en-US"/>
              <a:t>Click to add title</a:t>
            </a:r>
          </a:p>
        </p:txBody>
      </p:sp>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cxnSp>
        <p:nvCxnSpPr>
          <p:cNvPr id="14" name="Straight Connector 13">
            <a:extLst>
              <a:ext uri="{FF2B5EF4-FFF2-40B4-BE49-F238E27FC236}">
                <a16:creationId xmlns:a16="http://schemas.microsoft.com/office/drawing/2014/main" id="{5151B57C-0B1D-D44A-A364-2116DBBFCC2F}"/>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A2CBDD-36C5-744E-B661-68FE506A26AF}"/>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835512"/>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Images w/ Title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rgbClr val="0BA6E0"/>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11" name="Picture Placeholder 8">
            <a:extLst>
              <a:ext uri="{FF2B5EF4-FFF2-40B4-BE49-F238E27FC236}">
                <a16:creationId xmlns:a16="http://schemas.microsoft.com/office/drawing/2014/main" id="{875EAEE6-13DA-2541-B6D0-2B235535752E}"/>
              </a:ext>
            </a:extLst>
          </p:cNvPr>
          <p:cNvSpPr>
            <a:spLocks noGrp="1"/>
          </p:cNvSpPr>
          <p:nvPr>
            <p:ph type="pic" sz="quarter" idx="16" hasCustomPrompt="1"/>
          </p:nvPr>
        </p:nvSpPr>
        <p:spPr>
          <a:xfrm>
            <a:off x="8118779" y="1478044"/>
            <a:ext cx="4073221"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42F35D5F-EE6B-FB4D-8679-638204D38C5D}"/>
              </a:ext>
            </a:extLst>
          </p:cNvPr>
          <p:cNvSpPr>
            <a:spLocks noGrp="1"/>
          </p:cNvSpPr>
          <p:nvPr>
            <p:ph type="pic" sz="quarter" idx="17" hasCustomPrompt="1"/>
          </p:nvPr>
        </p:nvSpPr>
        <p:spPr>
          <a:xfrm>
            <a:off x="0" y="1478044"/>
            <a:ext cx="4069080"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5" name="Picture Placeholder 8">
            <a:extLst>
              <a:ext uri="{FF2B5EF4-FFF2-40B4-BE49-F238E27FC236}">
                <a16:creationId xmlns:a16="http://schemas.microsoft.com/office/drawing/2014/main" id="{E85DD4BF-4919-354B-B1D7-A8ECD18B14D0}"/>
              </a:ext>
            </a:extLst>
          </p:cNvPr>
          <p:cNvSpPr>
            <a:spLocks noGrp="1"/>
          </p:cNvSpPr>
          <p:nvPr>
            <p:ph type="pic" sz="quarter" idx="18" hasCustomPrompt="1"/>
          </p:nvPr>
        </p:nvSpPr>
        <p:spPr>
          <a:xfrm>
            <a:off x="4066032" y="1478044"/>
            <a:ext cx="4059936"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cxnSp>
        <p:nvCxnSpPr>
          <p:cNvPr id="18" name="Straight Connector 17">
            <a:extLst>
              <a:ext uri="{FF2B5EF4-FFF2-40B4-BE49-F238E27FC236}">
                <a16:creationId xmlns:a16="http://schemas.microsoft.com/office/drawing/2014/main" id="{20A95F45-4FD6-FC4F-BF13-F1C228AAE52F}"/>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6EC2F7-D7D1-C742-BC02-82A197C8DBA9}"/>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225871"/>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ark_Three Images w/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737D19-28BF-5727-7498-35D7343DA81B}"/>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rgbClr val="2AC5F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11" name="Picture Placeholder 8">
            <a:extLst>
              <a:ext uri="{FF2B5EF4-FFF2-40B4-BE49-F238E27FC236}">
                <a16:creationId xmlns:a16="http://schemas.microsoft.com/office/drawing/2014/main" id="{875EAEE6-13DA-2541-B6D0-2B235535752E}"/>
              </a:ext>
            </a:extLst>
          </p:cNvPr>
          <p:cNvSpPr>
            <a:spLocks noGrp="1"/>
          </p:cNvSpPr>
          <p:nvPr>
            <p:ph type="pic" sz="quarter" idx="16" hasCustomPrompt="1"/>
          </p:nvPr>
        </p:nvSpPr>
        <p:spPr>
          <a:xfrm>
            <a:off x="8118779" y="1478044"/>
            <a:ext cx="4073221"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42F35D5F-EE6B-FB4D-8679-638204D38C5D}"/>
              </a:ext>
            </a:extLst>
          </p:cNvPr>
          <p:cNvSpPr>
            <a:spLocks noGrp="1"/>
          </p:cNvSpPr>
          <p:nvPr>
            <p:ph type="pic" sz="quarter" idx="17" hasCustomPrompt="1"/>
          </p:nvPr>
        </p:nvSpPr>
        <p:spPr>
          <a:xfrm>
            <a:off x="0" y="1478044"/>
            <a:ext cx="4069080"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5" name="Picture Placeholder 8">
            <a:extLst>
              <a:ext uri="{FF2B5EF4-FFF2-40B4-BE49-F238E27FC236}">
                <a16:creationId xmlns:a16="http://schemas.microsoft.com/office/drawing/2014/main" id="{E85DD4BF-4919-354B-B1D7-A8ECD18B14D0}"/>
              </a:ext>
            </a:extLst>
          </p:cNvPr>
          <p:cNvSpPr>
            <a:spLocks noGrp="1"/>
          </p:cNvSpPr>
          <p:nvPr>
            <p:ph type="pic" sz="quarter" idx="18" hasCustomPrompt="1"/>
          </p:nvPr>
        </p:nvSpPr>
        <p:spPr>
          <a:xfrm>
            <a:off x="4066032" y="1478044"/>
            <a:ext cx="4059936"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cxnSp>
        <p:nvCxnSpPr>
          <p:cNvPr id="18" name="Straight Connector 17">
            <a:extLst>
              <a:ext uri="{FF2B5EF4-FFF2-40B4-BE49-F238E27FC236}">
                <a16:creationId xmlns:a16="http://schemas.microsoft.com/office/drawing/2014/main" id="{20A95F45-4FD6-FC4F-BF13-F1C228AAE52F}"/>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6EC2F7-D7D1-C742-BC02-82A197C8DBA9}"/>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673531"/>
      </p:ext>
    </p:extLst>
  </p:cSld>
  <p:clrMapOvr>
    <a:masterClrMapping/>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Images and content w/ Titl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3383266"/>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3383266"/>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3383266"/>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DFBB815B-670A-3C4F-9695-AB928C5B5D0D}"/>
              </a:ext>
            </a:extLst>
          </p:cNvPr>
          <p:cNvSpPr/>
          <p:nvPr userDrawn="1"/>
        </p:nvSpPr>
        <p:spPr>
          <a:xfrm>
            <a:off x="0"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0" name="Rectangle 9">
            <a:extLst>
              <a:ext uri="{FF2B5EF4-FFF2-40B4-BE49-F238E27FC236}">
                <a16:creationId xmlns:a16="http://schemas.microsoft.com/office/drawing/2014/main" id="{66B97EA3-0B34-3B43-94BC-B9988762ED21}"/>
              </a:ext>
            </a:extLst>
          </p:cNvPr>
          <p:cNvSpPr/>
          <p:nvPr userDrawn="1"/>
        </p:nvSpPr>
        <p:spPr>
          <a:xfrm>
            <a:off x="4062989"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371BBE94-6578-0E46-8C29-5A2DF8A48F83}"/>
              </a:ext>
            </a:extLst>
          </p:cNvPr>
          <p:cNvSpPr/>
          <p:nvPr userDrawn="1"/>
        </p:nvSpPr>
        <p:spPr>
          <a:xfrm>
            <a:off x="8125521"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 name="Title 1"/>
          <p:cNvSpPr>
            <a:spLocks noGrp="1"/>
          </p:cNvSpPr>
          <p:nvPr>
            <p:ph type="title" hasCustomPrompt="1"/>
          </p:nvPr>
        </p:nvSpPr>
        <p:spPr/>
        <p:txBody>
          <a:bodyPr/>
          <a:lstStyle/>
          <a:p>
            <a:r>
              <a:rPr lang="en-US"/>
              <a:t>Click to add title</a:t>
            </a:r>
          </a:p>
        </p:txBody>
      </p:sp>
      <p:cxnSp>
        <p:nvCxnSpPr>
          <p:cNvPr id="19" name="Straight Connector 18">
            <a:extLst>
              <a:ext uri="{FF2B5EF4-FFF2-40B4-BE49-F238E27FC236}">
                <a16:creationId xmlns:a16="http://schemas.microsoft.com/office/drawing/2014/main" id="{E485C889-304B-8A4A-ACC2-14B49171BF4A}"/>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04AA0D-64DA-1743-BB4E-F1564697B567}"/>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533613"/>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ark_Three Images and content w/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750BFC-E01D-F0FB-F847-8FA3FDF9859E}"/>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3383266"/>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3383266"/>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3383266"/>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DFBB815B-670A-3C4F-9695-AB928C5B5D0D}"/>
              </a:ext>
            </a:extLst>
          </p:cNvPr>
          <p:cNvSpPr/>
          <p:nvPr userDrawn="1"/>
        </p:nvSpPr>
        <p:spPr>
          <a:xfrm>
            <a:off x="0"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0" name="Rectangle 9">
            <a:extLst>
              <a:ext uri="{FF2B5EF4-FFF2-40B4-BE49-F238E27FC236}">
                <a16:creationId xmlns:a16="http://schemas.microsoft.com/office/drawing/2014/main" id="{66B97EA3-0B34-3B43-94BC-B9988762ED21}"/>
              </a:ext>
            </a:extLst>
          </p:cNvPr>
          <p:cNvSpPr/>
          <p:nvPr userDrawn="1"/>
        </p:nvSpPr>
        <p:spPr>
          <a:xfrm>
            <a:off x="4062989"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371BBE94-6578-0E46-8C29-5A2DF8A48F83}"/>
              </a:ext>
            </a:extLst>
          </p:cNvPr>
          <p:cNvSpPr/>
          <p:nvPr userDrawn="1"/>
        </p:nvSpPr>
        <p:spPr>
          <a:xfrm>
            <a:off x="8125521"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 name="Title 1"/>
          <p:cNvSpPr>
            <a:spLocks noGrp="1"/>
          </p:cNvSpPr>
          <p:nvPr>
            <p:ph type="title" hasCustomPrompt="1"/>
          </p:nvPr>
        </p:nvSpPr>
        <p:spPr/>
        <p:txBody>
          <a:bodyPr/>
          <a:lstStyle>
            <a:lvl1pPr>
              <a:defRPr>
                <a:solidFill>
                  <a:srgbClr val="2AC5F4"/>
                </a:solidFill>
              </a:defRPr>
            </a:lvl1pPr>
          </a:lstStyle>
          <a:p>
            <a:r>
              <a:rPr lang="en-US"/>
              <a:t>Click to add title</a:t>
            </a:r>
          </a:p>
        </p:txBody>
      </p:sp>
      <p:cxnSp>
        <p:nvCxnSpPr>
          <p:cNvPr id="19" name="Straight Connector 18">
            <a:extLst>
              <a:ext uri="{FF2B5EF4-FFF2-40B4-BE49-F238E27FC236}">
                <a16:creationId xmlns:a16="http://schemas.microsoft.com/office/drawing/2014/main" id="{E485C889-304B-8A4A-ACC2-14B49171BF4A}"/>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04AA0D-64DA-1743-BB4E-F1564697B567}"/>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964382"/>
      </p:ext>
    </p:extLst>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Images and content w/ Two Title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3383266"/>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3383266"/>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3383266"/>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DFBB815B-670A-3C4F-9695-AB928C5B5D0D}"/>
              </a:ext>
            </a:extLst>
          </p:cNvPr>
          <p:cNvSpPr/>
          <p:nvPr userDrawn="1"/>
        </p:nvSpPr>
        <p:spPr>
          <a:xfrm>
            <a:off x="0"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0" name="Rectangle 9">
            <a:extLst>
              <a:ext uri="{FF2B5EF4-FFF2-40B4-BE49-F238E27FC236}">
                <a16:creationId xmlns:a16="http://schemas.microsoft.com/office/drawing/2014/main" id="{66B97EA3-0B34-3B43-94BC-B9988762ED21}"/>
              </a:ext>
            </a:extLst>
          </p:cNvPr>
          <p:cNvSpPr/>
          <p:nvPr userDrawn="1"/>
        </p:nvSpPr>
        <p:spPr>
          <a:xfrm>
            <a:off x="4062989"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371BBE94-6578-0E46-8C29-5A2DF8A48F83}"/>
              </a:ext>
            </a:extLst>
          </p:cNvPr>
          <p:cNvSpPr/>
          <p:nvPr userDrawn="1"/>
        </p:nvSpPr>
        <p:spPr>
          <a:xfrm>
            <a:off x="8125521"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9" name="Straight Connector 18">
            <a:extLst>
              <a:ext uri="{FF2B5EF4-FFF2-40B4-BE49-F238E27FC236}">
                <a16:creationId xmlns:a16="http://schemas.microsoft.com/office/drawing/2014/main" id="{E485C889-304B-8A4A-ACC2-14B49171BF4A}"/>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04AA0D-64DA-1743-BB4E-F1564697B567}"/>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A63F576-2BE5-0742-A96A-3AE05CEBC70F}"/>
              </a:ext>
            </a:extLst>
          </p:cNvPr>
          <p:cNvSpPr>
            <a:spLocks noGrp="1"/>
          </p:cNvSpPr>
          <p:nvPr>
            <p:ph type="title" hasCustomPrompt="1"/>
          </p:nvPr>
        </p:nvSpPr>
        <p:spPr>
          <a:xfrm>
            <a:off x="379516" y="547533"/>
            <a:ext cx="11432976" cy="731520"/>
          </a:xfrm>
        </p:spPr>
        <p:txBody>
          <a:bodyPr anchor="ctr">
            <a:noAutofit/>
          </a:bodyPr>
          <a:lstStyle>
            <a:lvl1pPr>
              <a:defRPr sz="3600">
                <a:solidFill>
                  <a:srgbClr val="0BA6E0"/>
                </a:solidFill>
              </a:defRPr>
            </a:lvl1pPr>
          </a:lstStyle>
          <a:p>
            <a:r>
              <a:rPr lang="en-US"/>
              <a:t>Click to add title</a:t>
            </a:r>
          </a:p>
        </p:txBody>
      </p:sp>
      <p:sp>
        <p:nvSpPr>
          <p:cNvPr id="15" name="Content Placeholder 4">
            <a:extLst>
              <a:ext uri="{FF2B5EF4-FFF2-40B4-BE49-F238E27FC236}">
                <a16:creationId xmlns:a16="http://schemas.microsoft.com/office/drawing/2014/main" id="{8C446E9A-28C8-6840-8E37-BE63196227F2}"/>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706275205"/>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ark_Three Images and content w/ Two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6B2115-F5EE-9CBF-0872-2EE8471DB3B1}"/>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3383266"/>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3383266"/>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3383266"/>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DFBB815B-670A-3C4F-9695-AB928C5B5D0D}"/>
              </a:ext>
            </a:extLst>
          </p:cNvPr>
          <p:cNvSpPr/>
          <p:nvPr userDrawn="1"/>
        </p:nvSpPr>
        <p:spPr>
          <a:xfrm>
            <a:off x="0"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0" name="Rectangle 9">
            <a:extLst>
              <a:ext uri="{FF2B5EF4-FFF2-40B4-BE49-F238E27FC236}">
                <a16:creationId xmlns:a16="http://schemas.microsoft.com/office/drawing/2014/main" id="{66B97EA3-0B34-3B43-94BC-B9988762ED21}"/>
              </a:ext>
            </a:extLst>
          </p:cNvPr>
          <p:cNvSpPr/>
          <p:nvPr userDrawn="1"/>
        </p:nvSpPr>
        <p:spPr>
          <a:xfrm>
            <a:off x="4062989"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371BBE94-6578-0E46-8C29-5A2DF8A48F83}"/>
              </a:ext>
            </a:extLst>
          </p:cNvPr>
          <p:cNvSpPr/>
          <p:nvPr userDrawn="1"/>
        </p:nvSpPr>
        <p:spPr>
          <a:xfrm>
            <a:off x="8125521"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9" name="Straight Connector 18">
            <a:extLst>
              <a:ext uri="{FF2B5EF4-FFF2-40B4-BE49-F238E27FC236}">
                <a16:creationId xmlns:a16="http://schemas.microsoft.com/office/drawing/2014/main" id="{E485C889-304B-8A4A-ACC2-14B49171BF4A}"/>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04AA0D-64DA-1743-BB4E-F1564697B567}"/>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A63F576-2BE5-0742-A96A-3AE05CEBC70F}"/>
              </a:ext>
            </a:extLst>
          </p:cNvPr>
          <p:cNvSpPr>
            <a:spLocks noGrp="1"/>
          </p:cNvSpPr>
          <p:nvPr>
            <p:ph type="title" hasCustomPrompt="1"/>
          </p:nvPr>
        </p:nvSpPr>
        <p:spPr>
          <a:xfrm>
            <a:off x="379516" y="547533"/>
            <a:ext cx="11432976" cy="731520"/>
          </a:xfrm>
        </p:spPr>
        <p:txBody>
          <a:bodyPr anchor="ctr">
            <a:noAutofit/>
          </a:bodyPr>
          <a:lstStyle>
            <a:lvl1pPr>
              <a:defRPr sz="3600">
                <a:solidFill>
                  <a:srgbClr val="2AC5F4"/>
                </a:solidFill>
              </a:defRPr>
            </a:lvl1pPr>
          </a:lstStyle>
          <a:p>
            <a:r>
              <a:rPr lang="en-US"/>
              <a:t>Click to add title</a:t>
            </a:r>
          </a:p>
        </p:txBody>
      </p:sp>
      <p:sp>
        <p:nvSpPr>
          <p:cNvPr id="15" name="Content Placeholder 4">
            <a:extLst>
              <a:ext uri="{FF2B5EF4-FFF2-40B4-BE49-F238E27FC236}">
                <a16:creationId xmlns:a16="http://schemas.microsoft.com/office/drawing/2014/main" id="{8C446E9A-28C8-6840-8E37-BE63196227F2}"/>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87519317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_Two_Titles">
    <p:spTree>
      <p:nvGrpSpPr>
        <p:cNvPr id="1" name=""/>
        <p:cNvGrpSpPr/>
        <p:nvPr/>
      </p:nvGrpSpPr>
      <p:grpSpPr>
        <a:xfrm>
          <a:off x="0" y="0"/>
          <a:ext cx="0" cy="0"/>
          <a:chOff x="0" y="0"/>
          <a:chExt cx="0" cy="0"/>
        </a:xfrm>
      </p:grpSpPr>
      <p:sp>
        <p:nvSpPr>
          <p:cNvPr id="6" name="Rectangle 5"/>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7" name="Title 1">
            <a:extLst>
              <a:ext uri="{FF2B5EF4-FFF2-40B4-BE49-F238E27FC236}">
                <a16:creationId xmlns:a16="http://schemas.microsoft.com/office/drawing/2014/main" id="{2E3608F0-9467-4146-85D6-933B49242F4E}"/>
              </a:ext>
            </a:extLst>
          </p:cNvPr>
          <p:cNvSpPr>
            <a:spLocks noGrp="1"/>
          </p:cNvSpPr>
          <p:nvPr>
            <p:ph type="title" hasCustomPrompt="1"/>
          </p:nvPr>
        </p:nvSpPr>
        <p:spPr>
          <a:xfrm>
            <a:off x="379516" y="547533"/>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21" name="Content Placeholder 4">
            <a:extLst>
              <a:ext uri="{FF2B5EF4-FFF2-40B4-BE49-F238E27FC236}">
                <a16:creationId xmlns:a16="http://schemas.microsoft.com/office/drawing/2014/main" id="{61F24336-8845-594D-8F53-66340F7B646E}"/>
              </a:ext>
            </a:extLst>
          </p:cNvPr>
          <p:cNvSpPr>
            <a:spLocks noGrp="1"/>
          </p:cNvSpPr>
          <p:nvPr>
            <p:ph sz="quarter" idx="11" hasCustomPrompt="1"/>
          </p:nvPr>
        </p:nvSpPr>
        <p:spPr>
          <a:xfrm>
            <a:off x="400780" y="348246"/>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13540442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Images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3043822"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3049393" y="1478044"/>
            <a:ext cx="3043822"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6098786" y="1478044"/>
            <a:ext cx="3043822"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9148178" y="1478044"/>
            <a:ext cx="3043822"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cxnSp>
        <p:nvCxnSpPr>
          <p:cNvPr id="23" name="Straight Connector 22">
            <a:extLst>
              <a:ext uri="{FF2B5EF4-FFF2-40B4-BE49-F238E27FC236}">
                <a16:creationId xmlns:a16="http://schemas.microsoft.com/office/drawing/2014/main" id="{411943C9-BC36-014E-A970-661AAF1F1650}"/>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703055-A347-9942-914D-439E7392FF85}"/>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FC045E-A3F7-C743-A110-42D88125EC5E}"/>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140998"/>
      </p:ext>
    </p:extLst>
  </p:cSld>
  <p:clrMapOvr>
    <a:masterClrMapping/>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ark_Four Images w/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5F5288-48FF-DF4B-B7C2-3B51FD78703B}"/>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3043822"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3049393" y="1478044"/>
            <a:ext cx="3043822"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6098786" y="1478044"/>
            <a:ext cx="3043822"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9148178" y="1478044"/>
            <a:ext cx="3043822"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lvl1pPr>
              <a:defRPr>
                <a:solidFill>
                  <a:srgbClr val="2AC5F4"/>
                </a:solidFill>
              </a:defRPr>
            </a:lvl1pPr>
          </a:lstStyle>
          <a:p>
            <a:r>
              <a:rPr lang="en-US"/>
              <a:t>Click to add title</a:t>
            </a:r>
          </a:p>
        </p:txBody>
      </p:sp>
      <p:cxnSp>
        <p:nvCxnSpPr>
          <p:cNvPr id="23" name="Straight Connector 22">
            <a:extLst>
              <a:ext uri="{FF2B5EF4-FFF2-40B4-BE49-F238E27FC236}">
                <a16:creationId xmlns:a16="http://schemas.microsoft.com/office/drawing/2014/main" id="{411943C9-BC36-014E-A970-661AAF1F1650}"/>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703055-A347-9942-914D-439E7392FF85}"/>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FC045E-A3F7-C743-A110-42D88125EC5E}"/>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56878"/>
      </p:ext>
    </p:extLst>
  </p:cSld>
  <p:clrMapOvr>
    <a:masterClrMapping/>
  </p:clrMapOvr>
  <p:transitio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Images w/ Titles">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3043822"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3049393" y="1478044"/>
            <a:ext cx="3043822"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6098786" y="1478044"/>
            <a:ext cx="3043822"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9148178" y="1478044"/>
            <a:ext cx="3043822"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cxnSp>
        <p:nvCxnSpPr>
          <p:cNvPr id="23" name="Straight Connector 22">
            <a:extLst>
              <a:ext uri="{FF2B5EF4-FFF2-40B4-BE49-F238E27FC236}">
                <a16:creationId xmlns:a16="http://schemas.microsoft.com/office/drawing/2014/main" id="{411943C9-BC36-014E-A970-661AAF1F1650}"/>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703055-A347-9942-914D-439E7392FF85}"/>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FC045E-A3F7-C743-A110-42D88125EC5E}"/>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rgbClr val="0BA6E0"/>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576668365"/>
      </p:ext>
    </p:extLst>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ark_Four Images w/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92E0B5-3433-D227-86A0-9F8D4769C66F}"/>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3043822"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3049393" y="1478044"/>
            <a:ext cx="3043822"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6098786" y="1478044"/>
            <a:ext cx="3043822"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9148178" y="1478044"/>
            <a:ext cx="3043822"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cxnSp>
        <p:nvCxnSpPr>
          <p:cNvPr id="23" name="Straight Connector 22">
            <a:extLst>
              <a:ext uri="{FF2B5EF4-FFF2-40B4-BE49-F238E27FC236}">
                <a16:creationId xmlns:a16="http://schemas.microsoft.com/office/drawing/2014/main" id="{411943C9-BC36-014E-A970-661AAF1F1650}"/>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703055-A347-9942-914D-439E7392FF85}"/>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FC045E-A3F7-C743-A110-42D88125EC5E}"/>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rgbClr val="2AC5F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760557455"/>
      </p:ext>
    </p:extLst>
  </p:cSld>
  <p:clrMapOvr>
    <a:masterClrMapping/>
  </p:clrMapOvr>
  <p:transitio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Images and content w/ Titl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0F37B901-E7BC-9140-8FDC-59CA333BFCE2}"/>
              </a:ext>
            </a:extLst>
          </p:cNvPr>
          <p:cNvSpPr>
            <a:spLocks noGrp="1"/>
          </p:cNvSpPr>
          <p:nvPr>
            <p:ph type="pic" sz="quarter" idx="14" hasCustomPrompt="1"/>
          </p:nvPr>
        </p:nvSpPr>
        <p:spPr>
          <a:xfrm>
            <a:off x="0" y="1481342"/>
            <a:ext cx="3043822" cy="336829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1" name="Picture Placeholder 8">
            <a:extLst>
              <a:ext uri="{FF2B5EF4-FFF2-40B4-BE49-F238E27FC236}">
                <a16:creationId xmlns:a16="http://schemas.microsoft.com/office/drawing/2014/main" id="{D5906DD9-0DD7-9B4F-B512-A5D97E1315D7}"/>
              </a:ext>
            </a:extLst>
          </p:cNvPr>
          <p:cNvSpPr>
            <a:spLocks noGrp="1"/>
          </p:cNvSpPr>
          <p:nvPr>
            <p:ph type="pic" sz="quarter" idx="15" hasCustomPrompt="1"/>
          </p:nvPr>
        </p:nvSpPr>
        <p:spPr>
          <a:xfrm>
            <a:off x="3049393" y="1481342"/>
            <a:ext cx="3043822" cy="336829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6B62D27-F442-4748-95D2-AA8F99AEFBC1}"/>
              </a:ext>
            </a:extLst>
          </p:cNvPr>
          <p:cNvSpPr>
            <a:spLocks noGrp="1"/>
          </p:cNvSpPr>
          <p:nvPr>
            <p:ph type="pic" sz="quarter" idx="16" hasCustomPrompt="1"/>
          </p:nvPr>
        </p:nvSpPr>
        <p:spPr>
          <a:xfrm>
            <a:off x="6098786" y="1481342"/>
            <a:ext cx="3043822" cy="336829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DCDFECFE-C092-1941-B478-48102CB944D4}"/>
              </a:ext>
            </a:extLst>
          </p:cNvPr>
          <p:cNvSpPr>
            <a:spLocks noGrp="1"/>
          </p:cNvSpPr>
          <p:nvPr>
            <p:ph type="pic" sz="quarter" idx="17" hasCustomPrompt="1"/>
          </p:nvPr>
        </p:nvSpPr>
        <p:spPr>
          <a:xfrm>
            <a:off x="9148178" y="1481342"/>
            <a:ext cx="3043822" cy="336829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sp>
        <p:nvSpPr>
          <p:cNvPr id="14" name="Rectangle 13">
            <a:extLst>
              <a:ext uri="{FF2B5EF4-FFF2-40B4-BE49-F238E27FC236}">
                <a16:creationId xmlns:a16="http://schemas.microsoft.com/office/drawing/2014/main" id="{2420810D-F1DD-E84A-9BBD-25C519B8E634}"/>
              </a:ext>
            </a:extLst>
          </p:cNvPr>
          <p:cNvSpPr/>
          <p:nvPr userDrawn="1"/>
        </p:nvSpPr>
        <p:spPr>
          <a:xfrm>
            <a:off x="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6A211892-3E37-CC40-B76E-12713EE248F4}"/>
              </a:ext>
            </a:extLst>
          </p:cNvPr>
          <p:cNvSpPr/>
          <p:nvPr userDrawn="1"/>
        </p:nvSpPr>
        <p:spPr>
          <a:xfrm>
            <a:off x="3047311"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EC2A5626-8F12-374D-971B-887EDB89BF54}"/>
              </a:ext>
            </a:extLst>
          </p:cNvPr>
          <p:cNvSpPr/>
          <p:nvPr userDrawn="1"/>
        </p:nvSpPr>
        <p:spPr>
          <a:xfrm>
            <a:off x="6094278"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0755E331-E7A5-844D-BA7E-FBDE92E0647D}"/>
              </a:ext>
            </a:extLst>
          </p:cNvPr>
          <p:cNvSpPr/>
          <p:nvPr userDrawn="1"/>
        </p:nvSpPr>
        <p:spPr>
          <a:xfrm>
            <a:off x="914120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28" name="Straight Connector 27">
            <a:extLst>
              <a:ext uri="{FF2B5EF4-FFF2-40B4-BE49-F238E27FC236}">
                <a16:creationId xmlns:a16="http://schemas.microsoft.com/office/drawing/2014/main" id="{52BF735E-97EF-7A42-84FF-948987B2C99F}"/>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3F0F13-6FE8-1242-8CF9-E10153144238}"/>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6903DC-7A8A-1F4B-A5CC-76B6FF8745D6}"/>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296322"/>
      </p:ext>
    </p:extLst>
  </p:cSld>
  <p:clrMapOvr>
    <a:masterClrMapping/>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rk_Four Images and content w/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32CE4D-8160-2641-CCFC-D7DE4FE05061}"/>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0" name="Picture Placeholder 8">
            <a:extLst>
              <a:ext uri="{FF2B5EF4-FFF2-40B4-BE49-F238E27FC236}">
                <a16:creationId xmlns:a16="http://schemas.microsoft.com/office/drawing/2014/main" id="{0F37B901-E7BC-9140-8FDC-59CA333BFCE2}"/>
              </a:ext>
            </a:extLst>
          </p:cNvPr>
          <p:cNvSpPr>
            <a:spLocks noGrp="1"/>
          </p:cNvSpPr>
          <p:nvPr>
            <p:ph type="pic" sz="quarter" idx="14" hasCustomPrompt="1"/>
          </p:nvPr>
        </p:nvSpPr>
        <p:spPr>
          <a:xfrm>
            <a:off x="0" y="1481342"/>
            <a:ext cx="3043822" cy="336829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1" name="Picture Placeholder 8">
            <a:extLst>
              <a:ext uri="{FF2B5EF4-FFF2-40B4-BE49-F238E27FC236}">
                <a16:creationId xmlns:a16="http://schemas.microsoft.com/office/drawing/2014/main" id="{D5906DD9-0DD7-9B4F-B512-A5D97E1315D7}"/>
              </a:ext>
            </a:extLst>
          </p:cNvPr>
          <p:cNvSpPr>
            <a:spLocks noGrp="1"/>
          </p:cNvSpPr>
          <p:nvPr>
            <p:ph type="pic" sz="quarter" idx="15" hasCustomPrompt="1"/>
          </p:nvPr>
        </p:nvSpPr>
        <p:spPr>
          <a:xfrm>
            <a:off x="3049393" y="1481342"/>
            <a:ext cx="3043822" cy="336829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6B62D27-F442-4748-95D2-AA8F99AEFBC1}"/>
              </a:ext>
            </a:extLst>
          </p:cNvPr>
          <p:cNvSpPr>
            <a:spLocks noGrp="1"/>
          </p:cNvSpPr>
          <p:nvPr>
            <p:ph type="pic" sz="quarter" idx="16" hasCustomPrompt="1"/>
          </p:nvPr>
        </p:nvSpPr>
        <p:spPr>
          <a:xfrm>
            <a:off x="6098786" y="1481342"/>
            <a:ext cx="3043822" cy="336829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DCDFECFE-C092-1941-B478-48102CB944D4}"/>
              </a:ext>
            </a:extLst>
          </p:cNvPr>
          <p:cNvSpPr>
            <a:spLocks noGrp="1"/>
          </p:cNvSpPr>
          <p:nvPr>
            <p:ph type="pic" sz="quarter" idx="17" hasCustomPrompt="1"/>
          </p:nvPr>
        </p:nvSpPr>
        <p:spPr>
          <a:xfrm>
            <a:off x="9148178" y="1481342"/>
            <a:ext cx="3043822" cy="336829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lvl1pPr>
              <a:defRPr>
                <a:solidFill>
                  <a:srgbClr val="2AC5F4"/>
                </a:solidFill>
              </a:defRPr>
            </a:lvl1pPr>
          </a:lstStyle>
          <a:p>
            <a:r>
              <a:rPr lang="en-US"/>
              <a:t>Click to add title</a:t>
            </a:r>
          </a:p>
        </p:txBody>
      </p:sp>
      <p:sp>
        <p:nvSpPr>
          <p:cNvPr id="14" name="Rectangle 13">
            <a:extLst>
              <a:ext uri="{FF2B5EF4-FFF2-40B4-BE49-F238E27FC236}">
                <a16:creationId xmlns:a16="http://schemas.microsoft.com/office/drawing/2014/main" id="{2420810D-F1DD-E84A-9BBD-25C519B8E634}"/>
              </a:ext>
            </a:extLst>
          </p:cNvPr>
          <p:cNvSpPr/>
          <p:nvPr userDrawn="1"/>
        </p:nvSpPr>
        <p:spPr>
          <a:xfrm>
            <a:off x="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6A211892-3E37-CC40-B76E-12713EE248F4}"/>
              </a:ext>
            </a:extLst>
          </p:cNvPr>
          <p:cNvSpPr/>
          <p:nvPr userDrawn="1"/>
        </p:nvSpPr>
        <p:spPr>
          <a:xfrm>
            <a:off x="3047311"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EC2A5626-8F12-374D-971B-887EDB89BF54}"/>
              </a:ext>
            </a:extLst>
          </p:cNvPr>
          <p:cNvSpPr/>
          <p:nvPr userDrawn="1"/>
        </p:nvSpPr>
        <p:spPr>
          <a:xfrm>
            <a:off x="6094278"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0755E331-E7A5-844D-BA7E-FBDE92E0647D}"/>
              </a:ext>
            </a:extLst>
          </p:cNvPr>
          <p:cNvSpPr/>
          <p:nvPr userDrawn="1"/>
        </p:nvSpPr>
        <p:spPr>
          <a:xfrm>
            <a:off x="914120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28" name="Straight Connector 27">
            <a:extLst>
              <a:ext uri="{FF2B5EF4-FFF2-40B4-BE49-F238E27FC236}">
                <a16:creationId xmlns:a16="http://schemas.microsoft.com/office/drawing/2014/main" id="{52BF735E-97EF-7A42-84FF-948987B2C99F}"/>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3F0F13-6FE8-1242-8CF9-E10153144238}"/>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6903DC-7A8A-1F4B-A5CC-76B6FF8745D6}"/>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886620"/>
      </p:ext>
    </p:extLst>
  </p:cSld>
  <p:clrMapOvr>
    <a:masterClrMapping/>
  </p:clrMapOvr>
  <p:transitio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Images and content w/ Titles">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0F37B901-E7BC-9140-8FDC-59CA333BFCE2}"/>
              </a:ext>
            </a:extLst>
          </p:cNvPr>
          <p:cNvSpPr>
            <a:spLocks noGrp="1"/>
          </p:cNvSpPr>
          <p:nvPr>
            <p:ph type="pic" sz="quarter" idx="14" hasCustomPrompt="1"/>
          </p:nvPr>
        </p:nvSpPr>
        <p:spPr>
          <a:xfrm>
            <a:off x="0" y="1481342"/>
            <a:ext cx="3043822" cy="336829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1" name="Picture Placeholder 8">
            <a:extLst>
              <a:ext uri="{FF2B5EF4-FFF2-40B4-BE49-F238E27FC236}">
                <a16:creationId xmlns:a16="http://schemas.microsoft.com/office/drawing/2014/main" id="{D5906DD9-0DD7-9B4F-B512-A5D97E1315D7}"/>
              </a:ext>
            </a:extLst>
          </p:cNvPr>
          <p:cNvSpPr>
            <a:spLocks noGrp="1"/>
          </p:cNvSpPr>
          <p:nvPr>
            <p:ph type="pic" sz="quarter" idx="15" hasCustomPrompt="1"/>
          </p:nvPr>
        </p:nvSpPr>
        <p:spPr>
          <a:xfrm>
            <a:off x="3049393" y="1481342"/>
            <a:ext cx="3043822" cy="336829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6B62D27-F442-4748-95D2-AA8F99AEFBC1}"/>
              </a:ext>
            </a:extLst>
          </p:cNvPr>
          <p:cNvSpPr>
            <a:spLocks noGrp="1"/>
          </p:cNvSpPr>
          <p:nvPr>
            <p:ph type="pic" sz="quarter" idx="16" hasCustomPrompt="1"/>
          </p:nvPr>
        </p:nvSpPr>
        <p:spPr>
          <a:xfrm>
            <a:off x="6098786" y="1481342"/>
            <a:ext cx="3043822" cy="336829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DCDFECFE-C092-1941-B478-48102CB944D4}"/>
              </a:ext>
            </a:extLst>
          </p:cNvPr>
          <p:cNvSpPr>
            <a:spLocks noGrp="1"/>
          </p:cNvSpPr>
          <p:nvPr>
            <p:ph type="pic" sz="quarter" idx="17" hasCustomPrompt="1"/>
          </p:nvPr>
        </p:nvSpPr>
        <p:spPr>
          <a:xfrm>
            <a:off x="9148178" y="1481342"/>
            <a:ext cx="3043822" cy="336829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14" name="Rectangle 13">
            <a:extLst>
              <a:ext uri="{FF2B5EF4-FFF2-40B4-BE49-F238E27FC236}">
                <a16:creationId xmlns:a16="http://schemas.microsoft.com/office/drawing/2014/main" id="{2420810D-F1DD-E84A-9BBD-25C519B8E634}"/>
              </a:ext>
            </a:extLst>
          </p:cNvPr>
          <p:cNvSpPr/>
          <p:nvPr userDrawn="1"/>
        </p:nvSpPr>
        <p:spPr>
          <a:xfrm>
            <a:off x="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6A211892-3E37-CC40-B76E-12713EE248F4}"/>
              </a:ext>
            </a:extLst>
          </p:cNvPr>
          <p:cNvSpPr/>
          <p:nvPr userDrawn="1"/>
        </p:nvSpPr>
        <p:spPr>
          <a:xfrm>
            <a:off x="3047311"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EC2A5626-8F12-374D-971B-887EDB89BF54}"/>
              </a:ext>
            </a:extLst>
          </p:cNvPr>
          <p:cNvSpPr/>
          <p:nvPr userDrawn="1"/>
        </p:nvSpPr>
        <p:spPr>
          <a:xfrm>
            <a:off x="6094278"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0755E331-E7A5-844D-BA7E-FBDE92E0647D}"/>
              </a:ext>
            </a:extLst>
          </p:cNvPr>
          <p:cNvSpPr/>
          <p:nvPr userDrawn="1"/>
        </p:nvSpPr>
        <p:spPr>
          <a:xfrm>
            <a:off x="914120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28" name="Straight Connector 27">
            <a:extLst>
              <a:ext uri="{FF2B5EF4-FFF2-40B4-BE49-F238E27FC236}">
                <a16:creationId xmlns:a16="http://schemas.microsoft.com/office/drawing/2014/main" id="{52BF735E-97EF-7A42-84FF-948987B2C99F}"/>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3F0F13-6FE8-1242-8CF9-E10153144238}"/>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6903DC-7A8A-1F4B-A5CC-76B6FF8745D6}"/>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B0FDC12E-6319-8348-AA07-98B84D235319}"/>
              </a:ext>
            </a:extLst>
          </p:cNvPr>
          <p:cNvSpPr>
            <a:spLocks noGrp="1"/>
          </p:cNvSpPr>
          <p:nvPr>
            <p:ph type="title" hasCustomPrompt="1"/>
          </p:nvPr>
        </p:nvSpPr>
        <p:spPr>
          <a:xfrm>
            <a:off x="379516" y="547533"/>
            <a:ext cx="11432976" cy="731520"/>
          </a:xfrm>
        </p:spPr>
        <p:txBody>
          <a:bodyPr anchor="ctr">
            <a:noAutofit/>
          </a:bodyPr>
          <a:lstStyle>
            <a:lvl1pPr>
              <a:defRPr sz="3600">
                <a:solidFill>
                  <a:srgbClr val="0BA6E0"/>
                </a:solidFill>
              </a:defRPr>
            </a:lvl1pPr>
          </a:lstStyle>
          <a:p>
            <a:r>
              <a:rPr lang="en-US"/>
              <a:t>Click to add title</a:t>
            </a:r>
          </a:p>
        </p:txBody>
      </p:sp>
      <p:sp>
        <p:nvSpPr>
          <p:cNvPr id="19" name="Content Placeholder 4">
            <a:extLst>
              <a:ext uri="{FF2B5EF4-FFF2-40B4-BE49-F238E27FC236}">
                <a16:creationId xmlns:a16="http://schemas.microsoft.com/office/drawing/2014/main" id="{A6AB5FCD-ABA6-394D-9C76-998DB7B88C97}"/>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876309556"/>
      </p:ext>
    </p:extLst>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ark_Four Images and content w/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83B4B-A739-B8F4-2923-DC62D1CA6803}"/>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0" name="Picture Placeholder 8">
            <a:extLst>
              <a:ext uri="{FF2B5EF4-FFF2-40B4-BE49-F238E27FC236}">
                <a16:creationId xmlns:a16="http://schemas.microsoft.com/office/drawing/2014/main" id="{0F37B901-E7BC-9140-8FDC-59CA333BFCE2}"/>
              </a:ext>
            </a:extLst>
          </p:cNvPr>
          <p:cNvSpPr>
            <a:spLocks noGrp="1"/>
          </p:cNvSpPr>
          <p:nvPr>
            <p:ph type="pic" sz="quarter" idx="14" hasCustomPrompt="1"/>
          </p:nvPr>
        </p:nvSpPr>
        <p:spPr>
          <a:xfrm>
            <a:off x="0" y="1481342"/>
            <a:ext cx="3043822" cy="336829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1" name="Picture Placeholder 8">
            <a:extLst>
              <a:ext uri="{FF2B5EF4-FFF2-40B4-BE49-F238E27FC236}">
                <a16:creationId xmlns:a16="http://schemas.microsoft.com/office/drawing/2014/main" id="{D5906DD9-0DD7-9B4F-B512-A5D97E1315D7}"/>
              </a:ext>
            </a:extLst>
          </p:cNvPr>
          <p:cNvSpPr>
            <a:spLocks noGrp="1"/>
          </p:cNvSpPr>
          <p:nvPr>
            <p:ph type="pic" sz="quarter" idx="15" hasCustomPrompt="1"/>
          </p:nvPr>
        </p:nvSpPr>
        <p:spPr>
          <a:xfrm>
            <a:off x="3049393" y="1481342"/>
            <a:ext cx="3043822" cy="336829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6B62D27-F442-4748-95D2-AA8F99AEFBC1}"/>
              </a:ext>
            </a:extLst>
          </p:cNvPr>
          <p:cNvSpPr>
            <a:spLocks noGrp="1"/>
          </p:cNvSpPr>
          <p:nvPr>
            <p:ph type="pic" sz="quarter" idx="16" hasCustomPrompt="1"/>
          </p:nvPr>
        </p:nvSpPr>
        <p:spPr>
          <a:xfrm>
            <a:off x="6098786" y="1481342"/>
            <a:ext cx="3043822" cy="336829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DCDFECFE-C092-1941-B478-48102CB944D4}"/>
              </a:ext>
            </a:extLst>
          </p:cNvPr>
          <p:cNvSpPr>
            <a:spLocks noGrp="1"/>
          </p:cNvSpPr>
          <p:nvPr>
            <p:ph type="pic" sz="quarter" idx="17" hasCustomPrompt="1"/>
          </p:nvPr>
        </p:nvSpPr>
        <p:spPr>
          <a:xfrm>
            <a:off x="9148178" y="1481342"/>
            <a:ext cx="3043822" cy="336829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14" name="Rectangle 13">
            <a:extLst>
              <a:ext uri="{FF2B5EF4-FFF2-40B4-BE49-F238E27FC236}">
                <a16:creationId xmlns:a16="http://schemas.microsoft.com/office/drawing/2014/main" id="{2420810D-F1DD-E84A-9BBD-25C519B8E634}"/>
              </a:ext>
            </a:extLst>
          </p:cNvPr>
          <p:cNvSpPr/>
          <p:nvPr userDrawn="1"/>
        </p:nvSpPr>
        <p:spPr>
          <a:xfrm>
            <a:off x="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6A211892-3E37-CC40-B76E-12713EE248F4}"/>
              </a:ext>
            </a:extLst>
          </p:cNvPr>
          <p:cNvSpPr/>
          <p:nvPr userDrawn="1"/>
        </p:nvSpPr>
        <p:spPr>
          <a:xfrm>
            <a:off x="3047311"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EC2A5626-8F12-374D-971B-887EDB89BF54}"/>
              </a:ext>
            </a:extLst>
          </p:cNvPr>
          <p:cNvSpPr/>
          <p:nvPr userDrawn="1"/>
        </p:nvSpPr>
        <p:spPr>
          <a:xfrm>
            <a:off x="6094278"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0755E331-E7A5-844D-BA7E-FBDE92E0647D}"/>
              </a:ext>
            </a:extLst>
          </p:cNvPr>
          <p:cNvSpPr/>
          <p:nvPr userDrawn="1"/>
        </p:nvSpPr>
        <p:spPr>
          <a:xfrm>
            <a:off x="914120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28" name="Straight Connector 27">
            <a:extLst>
              <a:ext uri="{FF2B5EF4-FFF2-40B4-BE49-F238E27FC236}">
                <a16:creationId xmlns:a16="http://schemas.microsoft.com/office/drawing/2014/main" id="{52BF735E-97EF-7A42-84FF-948987B2C99F}"/>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3F0F13-6FE8-1242-8CF9-E10153144238}"/>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6903DC-7A8A-1F4B-A5CC-76B6FF8745D6}"/>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B0FDC12E-6319-8348-AA07-98B84D235319}"/>
              </a:ext>
            </a:extLst>
          </p:cNvPr>
          <p:cNvSpPr>
            <a:spLocks noGrp="1"/>
          </p:cNvSpPr>
          <p:nvPr>
            <p:ph type="title" hasCustomPrompt="1"/>
          </p:nvPr>
        </p:nvSpPr>
        <p:spPr>
          <a:xfrm>
            <a:off x="379516" y="547533"/>
            <a:ext cx="11432976" cy="731520"/>
          </a:xfrm>
        </p:spPr>
        <p:txBody>
          <a:bodyPr anchor="ctr">
            <a:noAutofit/>
          </a:bodyPr>
          <a:lstStyle>
            <a:lvl1pPr>
              <a:defRPr sz="3600">
                <a:solidFill>
                  <a:srgbClr val="2AC5F4"/>
                </a:solidFill>
              </a:defRPr>
            </a:lvl1pPr>
          </a:lstStyle>
          <a:p>
            <a:r>
              <a:rPr lang="en-US"/>
              <a:t>Click to add title</a:t>
            </a:r>
          </a:p>
        </p:txBody>
      </p:sp>
      <p:sp>
        <p:nvSpPr>
          <p:cNvPr id="19" name="Content Placeholder 4">
            <a:extLst>
              <a:ext uri="{FF2B5EF4-FFF2-40B4-BE49-F238E27FC236}">
                <a16:creationId xmlns:a16="http://schemas.microsoft.com/office/drawing/2014/main" id="{A6AB5FCD-ABA6-394D-9C76-998DB7B88C97}"/>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4118152732"/>
      </p:ext>
    </p:extLst>
  </p:cSld>
  <p:clrMapOvr>
    <a:masterClrMapping/>
  </p:clrMapOvr>
  <p:transitio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ive Images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2432304"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2433066" y="1478044"/>
            <a:ext cx="2441448"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4875276" y="1478044"/>
            <a:ext cx="2441448"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7317486" y="1478044"/>
            <a:ext cx="2441448"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7" name="Picture Placeholder 8">
            <a:extLst>
              <a:ext uri="{FF2B5EF4-FFF2-40B4-BE49-F238E27FC236}">
                <a16:creationId xmlns:a16="http://schemas.microsoft.com/office/drawing/2014/main" id="{45167F00-1D5D-2349-B686-351A53E076DB}"/>
              </a:ext>
            </a:extLst>
          </p:cNvPr>
          <p:cNvSpPr>
            <a:spLocks noGrp="1"/>
          </p:cNvSpPr>
          <p:nvPr>
            <p:ph type="pic" sz="quarter" idx="20" hasCustomPrompt="1"/>
          </p:nvPr>
        </p:nvSpPr>
        <p:spPr>
          <a:xfrm>
            <a:off x="9759696" y="1478044"/>
            <a:ext cx="2432304" cy="4831330"/>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grpSp>
        <p:nvGrpSpPr>
          <p:cNvPr id="33" name="Group 32">
            <a:extLst>
              <a:ext uri="{FF2B5EF4-FFF2-40B4-BE49-F238E27FC236}">
                <a16:creationId xmlns:a16="http://schemas.microsoft.com/office/drawing/2014/main" id="{0E7579A3-8CCB-AB4A-8D76-0ED5B3C98FD5}"/>
              </a:ext>
            </a:extLst>
          </p:cNvPr>
          <p:cNvGrpSpPr/>
          <p:nvPr userDrawn="1"/>
        </p:nvGrpSpPr>
        <p:grpSpPr>
          <a:xfrm>
            <a:off x="2428463" y="1481342"/>
            <a:ext cx="7331319" cy="4828032"/>
            <a:chOff x="2428463" y="1481342"/>
            <a:chExt cx="7331319" cy="4828032"/>
          </a:xfrm>
        </p:grpSpPr>
        <p:cxnSp>
          <p:nvCxnSpPr>
            <p:cNvPr id="34" name="Straight Connector 33">
              <a:extLst>
                <a:ext uri="{FF2B5EF4-FFF2-40B4-BE49-F238E27FC236}">
                  <a16:creationId xmlns:a16="http://schemas.microsoft.com/office/drawing/2014/main" id="{22B38773-7D69-6242-8BD4-54DB0233CC15}"/>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4B62FC-A582-FD43-95D4-16D41D5E0555}"/>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BC2101B-01DB-DF43-8FD4-9D01A8313680}"/>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A1BE64-3CDA-D042-8604-2AFB4CE29291}"/>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3252631"/>
      </p:ext>
    </p:extLst>
  </p:cSld>
  <p:clrMapOvr>
    <a:masterClrMapping/>
  </p:clrMapOvr>
  <p:transitio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rk_Five Images w/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DEC523-7C5F-55F0-7254-A5EAB789E979}"/>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2432304"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2433066" y="1478044"/>
            <a:ext cx="2441448"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4875276" y="1478044"/>
            <a:ext cx="2441448"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7317486" y="1478044"/>
            <a:ext cx="2441448"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7" name="Picture Placeholder 8">
            <a:extLst>
              <a:ext uri="{FF2B5EF4-FFF2-40B4-BE49-F238E27FC236}">
                <a16:creationId xmlns:a16="http://schemas.microsoft.com/office/drawing/2014/main" id="{45167F00-1D5D-2349-B686-351A53E076DB}"/>
              </a:ext>
            </a:extLst>
          </p:cNvPr>
          <p:cNvSpPr>
            <a:spLocks noGrp="1"/>
          </p:cNvSpPr>
          <p:nvPr>
            <p:ph type="pic" sz="quarter" idx="20" hasCustomPrompt="1"/>
          </p:nvPr>
        </p:nvSpPr>
        <p:spPr>
          <a:xfrm>
            <a:off x="9759696" y="1478044"/>
            <a:ext cx="2432304" cy="4831330"/>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lvl1pPr>
              <a:defRPr>
                <a:solidFill>
                  <a:srgbClr val="2AC5F4"/>
                </a:solidFill>
              </a:defRPr>
            </a:lvl1pPr>
          </a:lstStyle>
          <a:p>
            <a:r>
              <a:rPr lang="en-US"/>
              <a:t>Click to add title</a:t>
            </a:r>
          </a:p>
        </p:txBody>
      </p:sp>
      <p:grpSp>
        <p:nvGrpSpPr>
          <p:cNvPr id="33" name="Group 32">
            <a:extLst>
              <a:ext uri="{FF2B5EF4-FFF2-40B4-BE49-F238E27FC236}">
                <a16:creationId xmlns:a16="http://schemas.microsoft.com/office/drawing/2014/main" id="{0E7579A3-8CCB-AB4A-8D76-0ED5B3C98FD5}"/>
              </a:ext>
            </a:extLst>
          </p:cNvPr>
          <p:cNvGrpSpPr/>
          <p:nvPr userDrawn="1"/>
        </p:nvGrpSpPr>
        <p:grpSpPr>
          <a:xfrm>
            <a:off x="2428463" y="1481342"/>
            <a:ext cx="7331319" cy="4828032"/>
            <a:chOff x="2428463" y="1481342"/>
            <a:chExt cx="7331319" cy="4828032"/>
          </a:xfrm>
        </p:grpSpPr>
        <p:cxnSp>
          <p:nvCxnSpPr>
            <p:cNvPr id="34" name="Straight Connector 33">
              <a:extLst>
                <a:ext uri="{FF2B5EF4-FFF2-40B4-BE49-F238E27FC236}">
                  <a16:creationId xmlns:a16="http://schemas.microsoft.com/office/drawing/2014/main" id="{22B38773-7D69-6242-8BD4-54DB0233CC15}"/>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4B62FC-A582-FD43-95D4-16D41D5E0555}"/>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BC2101B-01DB-DF43-8FD4-9D01A8313680}"/>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A1BE64-3CDA-D042-8604-2AFB4CE29291}"/>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422395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at Botto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6F4A6A-62C6-3E4E-96D8-B0919B8EBFCF}"/>
              </a:ext>
            </a:extLst>
          </p:cNvPr>
          <p:cNvSpPr>
            <a:spLocks noGrp="1"/>
          </p:cNvSpPr>
          <p:nvPr>
            <p:ph type="title" hasCustomPrompt="1"/>
          </p:nvPr>
        </p:nvSpPr>
        <p:spPr>
          <a:xfrm>
            <a:off x="379516" y="5401538"/>
            <a:ext cx="11432976" cy="731520"/>
          </a:xfrm>
        </p:spPr>
        <p:txBody>
          <a:bodyPr anchor="ctr">
            <a:noAutofit/>
          </a:bodyPr>
          <a:lstStyle>
            <a:lvl1pPr>
              <a:defRPr sz="3600">
                <a:solidFill>
                  <a:schemeClr val="accent4"/>
                </a:solidFill>
              </a:defRPr>
            </a:lvl1pPr>
          </a:lstStyle>
          <a:p>
            <a:r>
              <a:rPr lang="en-US"/>
              <a:t>Click to add title</a:t>
            </a:r>
          </a:p>
        </p:txBody>
      </p:sp>
    </p:spTree>
    <p:extLst>
      <p:ext uri="{BB962C8B-B14F-4D97-AF65-F5344CB8AC3E}">
        <p14:creationId xmlns:p14="http://schemas.microsoft.com/office/powerpoint/2010/main" val="2386658600"/>
      </p:ext>
    </p:extLst>
  </p:cSld>
  <p:clrMapOvr>
    <a:masterClrMapping/>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ive Images w/ Title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rgbClr val="0BA6E0"/>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11" name="Picture Placeholder 8">
            <a:extLst>
              <a:ext uri="{FF2B5EF4-FFF2-40B4-BE49-F238E27FC236}">
                <a16:creationId xmlns:a16="http://schemas.microsoft.com/office/drawing/2014/main" id="{55DA2F05-BF19-5A4B-A5A1-07772CD669CA}"/>
              </a:ext>
            </a:extLst>
          </p:cNvPr>
          <p:cNvSpPr>
            <a:spLocks noGrp="1"/>
          </p:cNvSpPr>
          <p:nvPr>
            <p:ph type="pic" sz="quarter" idx="16" hasCustomPrompt="1"/>
          </p:nvPr>
        </p:nvSpPr>
        <p:spPr>
          <a:xfrm>
            <a:off x="0" y="1478044"/>
            <a:ext cx="2432304"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A0D4423E-29BA-C444-ADDE-0748EAFDEB53}"/>
              </a:ext>
            </a:extLst>
          </p:cNvPr>
          <p:cNvSpPr>
            <a:spLocks noGrp="1"/>
          </p:cNvSpPr>
          <p:nvPr>
            <p:ph type="pic" sz="quarter" idx="17" hasCustomPrompt="1"/>
          </p:nvPr>
        </p:nvSpPr>
        <p:spPr>
          <a:xfrm>
            <a:off x="2433066" y="1478044"/>
            <a:ext cx="2441448"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5" name="Picture Placeholder 8">
            <a:extLst>
              <a:ext uri="{FF2B5EF4-FFF2-40B4-BE49-F238E27FC236}">
                <a16:creationId xmlns:a16="http://schemas.microsoft.com/office/drawing/2014/main" id="{FC223C10-80B8-BE4A-8D45-763E796183DA}"/>
              </a:ext>
            </a:extLst>
          </p:cNvPr>
          <p:cNvSpPr>
            <a:spLocks noGrp="1"/>
          </p:cNvSpPr>
          <p:nvPr>
            <p:ph type="pic" sz="quarter" idx="18" hasCustomPrompt="1"/>
          </p:nvPr>
        </p:nvSpPr>
        <p:spPr>
          <a:xfrm>
            <a:off x="4875276" y="1478044"/>
            <a:ext cx="2441448"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6" name="Picture Placeholder 8">
            <a:extLst>
              <a:ext uri="{FF2B5EF4-FFF2-40B4-BE49-F238E27FC236}">
                <a16:creationId xmlns:a16="http://schemas.microsoft.com/office/drawing/2014/main" id="{BAFF83C9-32A0-5543-A3EF-C8594FAFD569}"/>
              </a:ext>
            </a:extLst>
          </p:cNvPr>
          <p:cNvSpPr>
            <a:spLocks noGrp="1"/>
          </p:cNvSpPr>
          <p:nvPr>
            <p:ph type="pic" sz="quarter" idx="19" hasCustomPrompt="1"/>
          </p:nvPr>
        </p:nvSpPr>
        <p:spPr>
          <a:xfrm>
            <a:off x="7317486" y="1478044"/>
            <a:ext cx="2441448"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17" name="Picture Placeholder 8">
            <a:extLst>
              <a:ext uri="{FF2B5EF4-FFF2-40B4-BE49-F238E27FC236}">
                <a16:creationId xmlns:a16="http://schemas.microsoft.com/office/drawing/2014/main" id="{B12A3F4B-EBD1-1C47-8BCF-3FA974971292}"/>
              </a:ext>
            </a:extLst>
          </p:cNvPr>
          <p:cNvSpPr>
            <a:spLocks noGrp="1"/>
          </p:cNvSpPr>
          <p:nvPr>
            <p:ph type="pic" sz="quarter" idx="20" hasCustomPrompt="1"/>
          </p:nvPr>
        </p:nvSpPr>
        <p:spPr>
          <a:xfrm>
            <a:off x="9759696" y="1478044"/>
            <a:ext cx="2432304" cy="4831330"/>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grpSp>
        <p:nvGrpSpPr>
          <p:cNvPr id="18" name="Group 17">
            <a:extLst>
              <a:ext uri="{FF2B5EF4-FFF2-40B4-BE49-F238E27FC236}">
                <a16:creationId xmlns:a16="http://schemas.microsoft.com/office/drawing/2014/main" id="{C04AC86D-2CC3-4748-8E93-929134D4BDB0}"/>
              </a:ext>
            </a:extLst>
          </p:cNvPr>
          <p:cNvGrpSpPr/>
          <p:nvPr userDrawn="1"/>
        </p:nvGrpSpPr>
        <p:grpSpPr>
          <a:xfrm>
            <a:off x="2428463" y="1481342"/>
            <a:ext cx="7331319" cy="4828032"/>
            <a:chOff x="2428463" y="1481342"/>
            <a:chExt cx="7331319" cy="4828032"/>
          </a:xfrm>
        </p:grpSpPr>
        <p:cxnSp>
          <p:nvCxnSpPr>
            <p:cNvPr id="26" name="Straight Connector 25">
              <a:extLst>
                <a:ext uri="{FF2B5EF4-FFF2-40B4-BE49-F238E27FC236}">
                  <a16:creationId xmlns:a16="http://schemas.microsoft.com/office/drawing/2014/main" id="{5D39A3CE-A138-6946-ADB0-3F657AC0B1BD}"/>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C91948-927D-4340-BD11-5F36871374D9}"/>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531D7A-202F-0741-834F-3E47B4327542}"/>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80B28D-BCFC-5F44-81DF-9CDF103EEF28}"/>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5248443"/>
      </p:ext>
    </p:extLst>
  </p:cSld>
  <p:clrMapOvr>
    <a:masterClrMapping/>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rk_Five Images w/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9556D-5A3B-B055-2A02-C51FE09D7EAA}"/>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rgbClr val="2AC5F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11" name="Picture Placeholder 8">
            <a:extLst>
              <a:ext uri="{FF2B5EF4-FFF2-40B4-BE49-F238E27FC236}">
                <a16:creationId xmlns:a16="http://schemas.microsoft.com/office/drawing/2014/main" id="{55DA2F05-BF19-5A4B-A5A1-07772CD669CA}"/>
              </a:ext>
            </a:extLst>
          </p:cNvPr>
          <p:cNvSpPr>
            <a:spLocks noGrp="1"/>
          </p:cNvSpPr>
          <p:nvPr>
            <p:ph type="pic" sz="quarter" idx="16" hasCustomPrompt="1"/>
          </p:nvPr>
        </p:nvSpPr>
        <p:spPr>
          <a:xfrm>
            <a:off x="0" y="1478044"/>
            <a:ext cx="2432304"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A0D4423E-29BA-C444-ADDE-0748EAFDEB53}"/>
              </a:ext>
            </a:extLst>
          </p:cNvPr>
          <p:cNvSpPr>
            <a:spLocks noGrp="1"/>
          </p:cNvSpPr>
          <p:nvPr>
            <p:ph type="pic" sz="quarter" idx="17" hasCustomPrompt="1"/>
          </p:nvPr>
        </p:nvSpPr>
        <p:spPr>
          <a:xfrm>
            <a:off x="2433066" y="1478044"/>
            <a:ext cx="2441448"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5" name="Picture Placeholder 8">
            <a:extLst>
              <a:ext uri="{FF2B5EF4-FFF2-40B4-BE49-F238E27FC236}">
                <a16:creationId xmlns:a16="http://schemas.microsoft.com/office/drawing/2014/main" id="{FC223C10-80B8-BE4A-8D45-763E796183DA}"/>
              </a:ext>
            </a:extLst>
          </p:cNvPr>
          <p:cNvSpPr>
            <a:spLocks noGrp="1"/>
          </p:cNvSpPr>
          <p:nvPr>
            <p:ph type="pic" sz="quarter" idx="18" hasCustomPrompt="1"/>
          </p:nvPr>
        </p:nvSpPr>
        <p:spPr>
          <a:xfrm>
            <a:off x="4875276" y="1478044"/>
            <a:ext cx="2441448"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6" name="Picture Placeholder 8">
            <a:extLst>
              <a:ext uri="{FF2B5EF4-FFF2-40B4-BE49-F238E27FC236}">
                <a16:creationId xmlns:a16="http://schemas.microsoft.com/office/drawing/2014/main" id="{BAFF83C9-32A0-5543-A3EF-C8594FAFD569}"/>
              </a:ext>
            </a:extLst>
          </p:cNvPr>
          <p:cNvSpPr>
            <a:spLocks noGrp="1"/>
          </p:cNvSpPr>
          <p:nvPr>
            <p:ph type="pic" sz="quarter" idx="19" hasCustomPrompt="1"/>
          </p:nvPr>
        </p:nvSpPr>
        <p:spPr>
          <a:xfrm>
            <a:off x="7317486" y="1478044"/>
            <a:ext cx="2441448"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17" name="Picture Placeholder 8">
            <a:extLst>
              <a:ext uri="{FF2B5EF4-FFF2-40B4-BE49-F238E27FC236}">
                <a16:creationId xmlns:a16="http://schemas.microsoft.com/office/drawing/2014/main" id="{B12A3F4B-EBD1-1C47-8BCF-3FA974971292}"/>
              </a:ext>
            </a:extLst>
          </p:cNvPr>
          <p:cNvSpPr>
            <a:spLocks noGrp="1"/>
          </p:cNvSpPr>
          <p:nvPr>
            <p:ph type="pic" sz="quarter" idx="20" hasCustomPrompt="1"/>
          </p:nvPr>
        </p:nvSpPr>
        <p:spPr>
          <a:xfrm>
            <a:off x="9759696" y="1478044"/>
            <a:ext cx="2432304" cy="4831330"/>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grpSp>
        <p:nvGrpSpPr>
          <p:cNvPr id="18" name="Group 17">
            <a:extLst>
              <a:ext uri="{FF2B5EF4-FFF2-40B4-BE49-F238E27FC236}">
                <a16:creationId xmlns:a16="http://schemas.microsoft.com/office/drawing/2014/main" id="{C04AC86D-2CC3-4748-8E93-929134D4BDB0}"/>
              </a:ext>
            </a:extLst>
          </p:cNvPr>
          <p:cNvGrpSpPr/>
          <p:nvPr userDrawn="1"/>
        </p:nvGrpSpPr>
        <p:grpSpPr>
          <a:xfrm>
            <a:off x="2428463" y="1481342"/>
            <a:ext cx="7331319" cy="4828032"/>
            <a:chOff x="2428463" y="1481342"/>
            <a:chExt cx="7331319" cy="4828032"/>
          </a:xfrm>
        </p:grpSpPr>
        <p:cxnSp>
          <p:nvCxnSpPr>
            <p:cNvPr id="26" name="Straight Connector 25">
              <a:extLst>
                <a:ext uri="{FF2B5EF4-FFF2-40B4-BE49-F238E27FC236}">
                  <a16:creationId xmlns:a16="http://schemas.microsoft.com/office/drawing/2014/main" id="{5D39A3CE-A138-6946-ADB0-3F657AC0B1BD}"/>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C91948-927D-4340-BD11-5F36871374D9}"/>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531D7A-202F-0741-834F-3E47B4327542}"/>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80B28D-BCFC-5F44-81DF-9CDF103EEF28}"/>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6135359"/>
      </p:ext>
    </p:extLst>
  </p:cSld>
  <p:clrMapOvr>
    <a:masterClrMapping/>
  </p:clrMapOvr>
  <p:transitio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ive Images and content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2432304" cy="3371588"/>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2433066" y="1478044"/>
            <a:ext cx="2441448" cy="3371588"/>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4875276" y="1478044"/>
            <a:ext cx="2441448" cy="3371588"/>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7317486" y="1478044"/>
            <a:ext cx="2441448" cy="3371588"/>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7" name="Picture Placeholder 8">
            <a:extLst>
              <a:ext uri="{FF2B5EF4-FFF2-40B4-BE49-F238E27FC236}">
                <a16:creationId xmlns:a16="http://schemas.microsoft.com/office/drawing/2014/main" id="{45167F00-1D5D-2349-B686-351A53E076DB}"/>
              </a:ext>
            </a:extLst>
          </p:cNvPr>
          <p:cNvSpPr>
            <a:spLocks noGrp="1"/>
          </p:cNvSpPr>
          <p:nvPr>
            <p:ph type="pic" sz="quarter" idx="20" hasCustomPrompt="1"/>
          </p:nvPr>
        </p:nvSpPr>
        <p:spPr>
          <a:xfrm>
            <a:off x="9759696" y="1478044"/>
            <a:ext cx="2432304" cy="3371588"/>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sp>
        <p:nvSpPr>
          <p:cNvPr id="13" name="Rectangle 12">
            <a:extLst>
              <a:ext uri="{FF2B5EF4-FFF2-40B4-BE49-F238E27FC236}">
                <a16:creationId xmlns:a16="http://schemas.microsoft.com/office/drawing/2014/main" id="{D96AD994-D538-5743-A498-B15223E3E77C}"/>
              </a:ext>
            </a:extLst>
          </p:cNvPr>
          <p:cNvSpPr/>
          <p:nvPr userDrawn="1"/>
        </p:nvSpPr>
        <p:spPr>
          <a:xfrm>
            <a:off x="0"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4" name="Rectangle 13">
            <a:extLst>
              <a:ext uri="{FF2B5EF4-FFF2-40B4-BE49-F238E27FC236}">
                <a16:creationId xmlns:a16="http://schemas.microsoft.com/office/drawing/2014/main" id="{F6ADCE7A-738F-E342-B5C5-C77A7F70DFA5}"/>
              </a:ext>
            </a:extLst>
          </p:cNvPr>
          <p:cNvSpPr/>
          <p:nvPr userDrawn="1"/>
        </p:nvSpPr>
        <p:spPr>
          <a:xfrm>
            <a:off x="243306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0110AD8F-BFFA-5D40-B065-6519DF6E8609}"/>
              </a:ext>
            </a:extLst>
          </p:cNvPr>
          <p:cNvSpPr/>
          <p:nvPr userDrawn="1"/>
        </p:nvSpPr>
        <p:spPr>
          <a:xfrm>
            <a:off x="487527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305EA85E-D24A-3A47-B804-52756BE4639F}"/>
              </a:ext>
            </a:extLst>
          </p:cNvPr>
          <p:cNvSpPr/>
          <p:nvPr userDrawn="1"/>
        </p:nvSpPr>
        <p:spPr>
          <a:xfrm>
            <a:off x="731748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565E2341-9B75-7448-9CDD-E6E054075126}"/>
              </a:ext>
            </a:extLst>
          </p:cNvPr>
          <p:cNvSpPr/>
          <p:nvPr userDrawn="1"/>
        </p:nvSpPr>
        <p:spPr>
          <a:xfrm>
            <a:off x="9759696"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nvGrpSpPr>
          <p:cNvPr id="18" name="Group 17">
            <a:extLst>
              <a:ext uri="{FF2B5EF4-FFF2-40B4-BE49-F238E27FC236}">
                <a16:creationId xmlns:a16="http://schemas.microsoft.com/office/drawing/2014/main" id="{3731E931-D4C6-D24F-967E-E6332B2F0CB0}"/>
              </a:ext>
            </a:extLst>
          </p:cNvPr>
          <p:cNvGrpSpPr/>
          <p:nvPr userDrawn="1"/>
        </p:nvGrpSpPr>
        <p:grpSpPr>
          <a:xfrm>
            <a:off x="2428463" y="1481342"/>
            <a:ext cx="7331319" cy="4828032"/>
            <a:chOff x="2428463" y="1481342"/>
            <a:chExt cx="7331319" cy="4828032"/>
          </a:xfrm>
        </p:grpSpPr>
        <p:cxnSp>
          <p:nvCxnSpPr>
            <p:cNvPr id="23" name="Straight Connector 22">
              <a:extLst>
                <a:ext uri="{FF2B5EF4-FFF2-40B4-BE49-F238E27FC236}">
                  <a16:creationId xmlns:a16="http://schemas.microsoft.com/office/drawing/2014/main" id="{D97175EB-2A1E-F643-B9DE-32EBC3F9FCDF}"/>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F020C9-268D-5048-8917-7A7956622091}"/>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BD8774-A5E4-2240-A017-56FDB77734F2}"/>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6D49ED-875A-4D40-BC79-8D9DF0FC81E2}"/>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1743434"/>
      </p:ext>
    </p:extLst>
  </p:cSld>
  <p:clrMapOvr>
    <a:masterClrMapping/>
  </p:clrMapOvr>
  <p:transitio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ark_Five Images and content w/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C95E74-2091-22C7-C996-FB391EF9D2DF}"/>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2432304" cy="3371588"/>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2433066" y="1478044"/>
            <a:ext cx="2441448" cy="3371588"/>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4875276" y="1478044"/>
            <a:ext cx="2441448" cy="3371588"/>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7317486" y="1478044"/>
            <a:ext cx="2441448" cy="3371588"/>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7" name="Picture Placeholder 8">
            <a:extLst>
              <a:ext uri="{FF2B5EF4-FFF2-40B4-BE49-F238E27FC236}">
                <a16:creationId xmlns:a16="http://schemas.microsoft.com/office/drawing/2014/main" id="{45167F00-1D5D-2349-B686-351A53E076DB}"/>
              </a:ext>
            </a:extLst>
          </p:cNvPr>
          <p:cNvSpPr>
            <a:spLocks noGrp="1"/>
          </p:cNvSpPr>
          <p:nvPr>
            <p:ph type="pic" sz="quarter" idx="20" hasCustomPrompt="1"/>
          </p:nvPr>
        </p:nvSpPr>
        <p:spPr>
          <a:xfrm>
            <a:off x="9759696" y="1478044"/>
            <a:ext cx="2432304" cy="3371588"/>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lvl1pPr>
              <a:defRPr>
                <a:solidFill>
                  <a:srgbClr val="2AC5F4"/>
                </a:solidFill>
              </a:defRPr>
            </a:lvl1pPr>
          </a:lstStyle>
          <a:p>
            <a:r>
              <a:rPr lang="en-US"/>
              <a:t>Click to add title</a:t>
            </a:r>
          </a:p>
        </p:txBody>
      </p:sp>
      <p:sp>
        <p:nvSpPr>
          <p:cNvPr id="13" name="Rectangle 12">
            <a:extLst>
              <a:ext uri="{FF2B5EF4-FFF2-40B4-BE49-F238E27FC236}">
                <a16:creationId xmlns:a16="http://schemas.microsoft.com/office/drawing/2014/main" id="{D96AD994-D538-5743-A498-B15223E3E77C}"/>
              </a:ext>
            </a:extLst>
          </p:cNvPr>
          <p:cNvSpPr/>
          <p:nvPr userDrawn="1"/>
        </p:nvSpPr>
        <p:spPr>
          <a:xfrm>
            <a:off x="0"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4" name="Rectangle 13">
            <a:extLst>
              <a:ext uri="{FF2B5EF4-FFF2-40B4-BE49-F238E27FC236}">
                <a16:creationId xmlns:a16="http://schemas.microsoft.com/office/drawing/2014/main" id="{F6ADCE7A-738F-E342-B5C5-C77A7F70DFA5}"/>
              </a:ext>
            </a:extLst>
          </p:cNvPr>
          <p:cNvSpPr/>
          <p:nvPr userDrawn="1"/>
        </p:nvSpPr>
        <p:spPr>
          <a:xfrm>
            <a:off x="243306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0110AD8F-BFFA-5D40-B065-6519DF6E8609}"/>
              </a:ext>
            </a:extLst>
          </p:cNvPr>
          <p:cNvSpPr/>
          <p:nvPr userDrawn="1"/>
        </p:nvSpPr>
        <p:spPr>
          <a:xfrm>
            <a:off x="487527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305EA85E-D24A-3A47-B804-52756BE4639F}"/>
              </a:ext>
            </a:extLst>
          </p:cNvPr>
          <p:cNvSpPr/>
          <p:nvPr userDrawn="1"/>
        </p:nvSpPr>
        <p:spPr>
          <a:xfrm>
            <a:off x="731748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565E2341-9B75-7448-9CDD-E6E054075126}"/>
              </a:ext>
            </a:extLst>
          </p:cNvPr>
          <p:cNvSpPr/>
          <p:nvPr userDrawn="1"/>
        </p:nvSpPr>
        <p:spPr>
          <a:xfrm>
            <a:off x="9759696"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nvGrpSpPr>
          <p:cNvPr id="18" name="Group 17">
            <a:extLst>
              <a:ext uri="{FF2B5EF4-FFF2-40B4-BE49-F238E27FC236}">
                <a16:creationId xmlns:a16="http://schemas.microsoft.com/office/drawing/2014/main" id="{3731E931-D4C6-D24F-967E-E6332B2F0CB0}"/>
              </a:ext>
            </a:extLst>
          </p:cNvPr>
          <p:cNvGrpSpPr/>
          <p:nvPr userDrawn="1"/>
        </p:nvGrpSpPr>
        <p:grpSpPr>
          <a:xfrm>
            <a:off x="2428463" y="1481342"/>
            <a:ext cx="7331319" cy="4828032"/>
            <a:chOff x="2428463" y="1481342"/>
            <a:chExt cx="7331319" cy="4828032"/>
          </a:xfrm>
        </p:grpSpPr>
        <p:cxnSp>
          <p:nvCxnSpPr>
            <p:cNvPr id="23" name="Straight Connector 22">
              <a:extLst>
                <a:ext uri="{FF2B5EF4-FFF2-40B4-BE49-F238E27FC236}">
                  <a16:creationId xmlns:a16="http://schemas.microsoft.com/office/drawing/2014/main" id="{D97175EB-2A1E-F643-B9DE-32EBC3F9FCDF}"/>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F020C9-268D-5048-8917-7A7956622091}"/>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BD8774-A5E4-2240-A017-56FDB77734F2}"/>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6D49ED-875A-4D40-BC79-8D9DF0FC81E2}"/>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1360876"/>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ive Images and content w/ Title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0FDC12E-6319-8348-AA07-98B84D235319}"/>
              </a:ext>
            </a:extLst>
          </p:cNvPr>
          <p:cNvSpPr>
            <a:spLocks noGrp="1"/>
          </p:cNvSpPr>
          <p:nvPr>
            <p:ph type="title" hasCustomPrompt="1"/>
          </p:nvPr>
        </p:nvSpPr>
        <p:spPr>
          <a:xfrm>
            <a:off x="379516" y="547533"/>
            <a:ext cx="11432976" cy="731520"/>
          </a:xfrm>
        </p:spPr>
        <p:txBody>
          <a:bodyPr anchor="ctr">
            <a:noAutofit/>
          </a:bodyPr>
          <a:lstStyle>
            <a:lvl1pPr>
              <a:defRPr sz="3600">
                <a:solidFill>
                  <a:srgbClr val="0BA6E0"/>
                </a:solidFill>
              </a:defRPr>
            </a:lvl1pPr>
          </a:lstStyle>
          <a:p>
            <a:r>
              <a:rPr lang="en-US"/>
              <a:t>Click to add title</a:t>
            </a:r>
          </a:p>
        </p:txBody>
      </p:sp>
      <p:sp>
        <p:nvSpPr>
          <p:cNvPr id="19" name="Content Placeholder 4">
            <a:extLst>
              <a:ext uri="{FF2B5EF4-FFF2-40B4-BE49-F238E27FC236}">
                <a16:creationId xmlns:a16="http://schemas.microsoft.com/office/drawing/2014/main" id="{A6AB5FCD-ABA6-394D-9C76-998DB7B88C97}"/>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20" name="Picture Placeholder 8">
            <a:extLst>
              <a:ext uri="{FF2B5EF4-FFF2-40B4-BE49-F238E27FC236}">
                <a16:creationId xmlns:a16="http://schemas.microsoft.com/office/drawing/2014/main" id="{018AFAF0-35D6-E642-9893-AD3796579654}"/>
              </a:ext>
            </a:extLst>
          </p:cNvPr>
          <p:cNvSpPr>
            <a:spLocks noGrp="1"/>
          </p:cNvSpPr>
          <p:nvPr>
            <p:ph type="pic" sz="quarter" idx="16" hasCustomPrompt="1"/>
          </p:nvPr>
        </p:nvSpPr>
        <p:spPr>
          <a:xfrm>
            <a:off x="0" y="1478044"/>
            <a:ext cx="2432304" cy="3371588"/>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CF3FCDFD-3E25-AD4C-A002-7091739D19D6}"/>
              </a:ext>
            </a:extLst>
          </p:cNvPr>
          <p:cNvSpPr>
            <a:spLocks noGrp="1"/>
          </p:cNvSpPr>
          <p:nvPr>
            <p:ph type="pic" sz="quarter" idx="17" hasCustomPrompt="1"/>
          </p:nvPr>
        </p:nvSpPr>
        <p:spPr>
          <a:xfrm>
            <a:off x="2433066" y="1478044"/>
            <a:ext cx="2441448" cy="3371588"/>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966921DD-5823-274B-B9DF-E13A5A1BAA76}"/>
              </a:ext>
            </a:extLst>
          </p:cNvPr>
          <p:cNvSpPr>
            <a:spLocks noGrp="1"/>
          </p:cNvSpPr>
          <p:nvPr>
            <p:ph type="pic" sz="quarter" idx="18" hasCustomPrompt="1"/>
          </p:nvPr>
        </p:nvSpPr>
        <p:spPr>
          <a:xfrm>
            <a:off x="4875276" y="1478044"/>
            <a:ext cx="2441448" cy="3371588"/>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3" name="Picture Placeholder 8">
            <a:extLst>
              <a:ext uri="{FF2B5EF4-FFF2-40B4-BE49-F238E27FC236}">
                <a16:creationId xmlns:a16="http://schemas.microsoft.com/office/drawing/2014/main" id="{2824E7BF-D894-CB48-884A-A778D3F06481}"/>
              </a:ext>
            </a:extLst>
          </p:cNvPr>
          <p:cNvSpPr>
            <a:spLocks noGrp="1"/>
          </p:cNvSpPr>
          <p:nvPr>
            <p:ph type="pic" sz="quarter" idx="19" hasCustomPrompt="1"/>
          </p:nvPr>
        </p:nvSpPr>
        <p:spPr>
          <a:xfrm>
            <a:off x="7317486" y="1478044"/>
            <a:ext cx="2441448" cy="3371588"/>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4" name="Picture Placeholder 8">
            <a:extLst>
              <a:ext uri="{FF2B5EF4-FFF2-40B4-BE49-F238E27FC236}">
                <a16:creationId xmlns:a16="http://schemas.microsoft.com/office/drawing/2014/main" id="{3B5741D9-1BEB-1349-B2D3-3AEA5ED7B49D}"/>
              </a:ext>
            </a:extLst>
          </p:cNvPr>
          <p:cNvSpPr>
            <a:spLocks noGrp="1"/>
          </p:cNvSpPr>
          <p:nvPr>
            <p:ph type="pic" sz="quarter" idx="20" hasCustomPrompt="1"/>
          </p:nvPr>
        </p:nvSpPr>
        <p:spPr>
          <a:xfrm>
            <a:off x="9759696" y="1478044"/>
            <a:ext cx="2432304" cy="3371588"/>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5" name="Rectangle 24">
            <a:extLst>
              <a:ext uri="{FF2B5EF4-FFF2-40B4-BE49-F238E27FC236}">
                <a16:creationId xmlns:a16="http://schemas.microsoft.com/office/drawing/2014/main" id="{659D9146-833F-5443-AF23-2FCE64058D0E}"/>
              </a:ext>
            </a:extLst>
          </p:cNvPr>
          <p:cNvSpPr/>
          <p:nvPr userDrawn="1"/>
        </p:nvSpPr>
        <p:spPr>
          <a:xfrm>
            <a:off x="0"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6" name="Rectangle 25">
            <a:extLst>
              <a:ext uri="{FF2B5EF4-FFF2-40B4-BE49-F238E27FC236}">
                <a16:creationId xmlns:a16="http://schemas.microsoft.com/office/drawing/2014/main" id="{2BFF41B3-AEA4-A24D-A6DC-D8ACFEB1B16B}"/>
              </a:ext>
            </a:extLst>
          </p:cNvPr>
          <p:cNvSpPr/>
          <p:nvPr userDrawn="1"/>
        </p:nvSpPr>
        <p:spPr>
          <a:xfrm>
            <a:off x="243306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7" name="Rectangle 26">
            <a:extLst>
              <a:ext uri="{FF2B5EF4-FFF2-40B4-BE49-F238E27FC236}">
                <a16:creationId xmlns:a16="http://schemas.microsoft.com/office/drawing/2014/main" id="{C0D3070B-9C1A-C844-8ED8-AF97B4E291FB}"/>
              </a:ext>
            </a:extLst>
          </p:cNvPr>
          <p:cNvSpPr/>
          <p:nvPr userDrawn="1"/>
        </p:nvSpPr>
        <p:spPr>
          <a:xfrm>
            <a:off x="487527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1" name="Rectangle 30">
            <a:extLst>
              <a:ext uri="{FF2B5EF4-FFF2-40B4-BE49-F238E27FC236}">
                <a16:creationId xmlns:a16="http://schemas.microsoft.com/office/drawing/2014/main" id="{D303C329-9D15-C946-B8E9-99151CB3AA23}"/>
              </a:ext>
            </a:extLst>
          </p:cNvPr>
          <p:cNvSpPr/>
          <p:nvPr userDrawn="1"/>
        </p:nvSpPr>
        <p:spPr>
          <a:xfrm>
            <a:off x="731748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2" name="Rectangle 31">
            <a:extLst>
              <a:ext uri="{FF2B5EF4-FFF2-40B4-BE49-F238E27FC236}">
                <a16:creationId xmlns:a16="http://schemas.microsoft.com/office/drawing/2014/main" id="{1653FF46-C026-5646-B1CD-56E281B91035}"/>
              </a:ext>
            </a:extLst>
          </p:cNvPr>
          <p:cNvSpPr/>
          <p:nvPr userDrawn="1"/>
        </p:nvSpPr>
        <p:spPr>
          <a:xfrm>
            <a:off x="9759696"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nvGrpSpPr>
          <p:cNvPr id="33" name="Group 32">
            <a:extLst>
              <a:ext uri="{FF2B5EF4-FFF2-40B4-BE49-F238E27FC236}">
                <a16:creationId xmlns:a16="http://schemas.microsoft.com/office/drawing/2014/main" id="{8077AACA-E0FC-6347-A925-3C7D81D8B296}"/>
              </a:ext>
            </a:extLst>
          </p:cNvPr>
          <p:cNvGrpSpPr/>
          <p:nvPr userDrawn="1"/>
        </p:nvGrpSpPr>
        <p:grpSpPr>
          <a:xfrm>
            <a:off x="2428463" y="1481342"/>
            <a:ext cx="7331319" cy="4828032"/>
            <a:chOff x="2428463" y="1481342"/>
            <a:chExt cx="7331319" cy="4828032"/>
          </a:xfrm>
        </p:grpSpPr>
        <p:cxnSp>
          <p:nvCxnSpPr>
            <p:cNvPr id="34" name="Straight Connector 33">
              <a:extLst>
                <a:ext uri="{FF2B5EF4-FFF2-40B4-BE49-F238E27FC236}">
                  <a16:creationId xmlns:a16="http://schemas.microsoft.com/office/drawing/2014/main" id="{427F9510-7975-C047-97ED-F0334EEA88DE}"/>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D500A1-6362-C248-9BC7-484B0B8C9CBB}"/>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DA4F2B-4DB2-7948-8408-7C4ED5DA39F7}"/>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A4FCE5-699D-BC4E-B0E5-1C3C6967DA74}"/>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9240285"/>
      </p:ext>
    </p:extLst>
  </p:cSld>
  <p:clrMapOvr>
    <a:masterClrMapping/>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ark_Five Images and content w/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78A388-28D9-A711-6245-11CA0E03E2CA}"/>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8" name="Title 1">
            <a:extLst>
              <a:ext uri="{FF2B5EF4-FFF2-40B4-BE49-F238E27FC236}">
                <a16:creationId xmlns:a16="http://schemas.microsoft.com/office/drawing/2014/main" id="{B0FDC12E-6319-8348-AA07-98B84D235319}"/>
              </a:ext>
            </a:extLst>
          </p:cNvPr>
          <p:cNvSpPr>
            <a:spLocks noGrp="1"/>
          </p:cNvSpPr>
          <p:nvPr>
            <p:ph type="title" hasCustomPrompt="1"/>
          </p:nvPr>
        </p:nvSpPr>
        <p:spPr>
          <a:xfrm>
            <a:off x="379516" y="547533"/>
            <a:ext cx="11432976" cy="731520"/>
          </a:xfrm>
        </p:spPr>
        <p:txBody>
          <a:bodyPr anchor="ctr">
            <a:noAutofit/>
          </a:bodyPr>
          <a:lstStyle>
            <a:lvl1pPr>
              <a:defRPr sz="3600">
                <a:solidFill>
                  <a:srgbClr val="2AC5F4"/>
                </a:solidFill>
              </a:defRPr>
            </a:lvl1pPr>
          </a:lstStyle>
          <a:p>
            <a:r>
              <a:rPr lang="en-US"/>
              <a:t>Click to add title</a:t>
            </a:r>
          </a:p>
        </p:txBody>
      </p:sp>
      <p:sp>
        <p:nvSpPr>
          <p:cNvPr id="19" name="Content Placeholder 4">
            <a:extLst>
              <a:ext uri="{FF2B5EF4-FFF2-40B4-BE49-F238E27FC236}">
                <a16:creationId xmlns:a16="http://schemas.microsoft.com/office/drawing/2014/main" id="{A6AB5FCD-ABA6-394D-9C76-998DB7B88C97}"/>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20" name="Picture Placeholder 8">
            <a:extLst>
              <a:ext uri="{FF2B5EF4-FFF2-40B4-BE49-F238E27FC236}">
                <a16:creationId xmlns:a16="http://schemas.microsoft.com/office/drawing/2014/main" id="{018AFAF0-35D6-E642-9893-AD3796579654}"/>
              </a:ext>
            </a:extLst>
          </p:cNvPr>
          <p:cNvSpPr>
            <a:spLocks noGrp="1"/>
          </p:cNvSpPr>
          <p:nvPr>
            <p:ph type="pic" sz="quarter" idx="16" hasCustomPrompt="1"/>
          </p:nvPr>
        </p:nvSpPr>
        <p:spPr>
          <a:xfrm>
            <a:off x="0" y="1478044"/>
            <a:ext cx="2432304" cy="3371588"/>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CF3FCDFD-3E25-AD4C-A002-7091739D19D6}"/>
              </a:ext>
            </a:extLst>
          </p:cNvPr>
          <p:cNvSpPr>
            <a:spLocks noGrp="1"/>
          </p:cNvSpPr>
          <p:nvPr>
            <p:ph type="pic" sz="quarter" idx="17" hasCustomPrompt="1"/>
          </p:nvPr>
        </p:nvSpPr>
        <p:spPr>
          <a:xfrm>
            <a:off x="2433066" y="1478044"/>
            <a:ext cx="2441448" cy="3371588"/>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966921DD-5823-274B-B9DF-E13A5A1BAA76}"/>
              </a:ext>
            </a:extLst>
          </p:cNvPr>
          <p:cNvSpPr>
            <a:spLocks noGrp="1"/>
          </p:cNvSpPr>
          <p:nvPr>
            <p:ph type="pic" sz="quarter" idx="18" hasCustomPrompt="1"/>
          </p:nvPr>
        </p:nvSpPr>
        <p:spPr>
          <a:xfrm>
            <a:off x="4875276" y="1478044"/>
            <a:ext cx="2441448" cy="3371588"/>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3" name="Picture Placeholder 8">
            <a:extLst>
              <a:ext uri="{FF2B5EF4-FFF2-40B4-BE49-F238E27FC236}">
                <a16:creationId xmlns:a16="http://schemas.microsoft.com/office/drawing/2014/main" id="{2824E7BF-D894-CB48-884A-A778D3F06481}"/>
              </a:ext>
            </a:extLst>
          </p:cNvPr>
          <p:cNvSpPr>
            <a:spLocks noGrp="1"/>
          </p:cNvSpPr>
          <p:nvPr>
            <p:ph type="pic" sz="quarter" idx="19" hasCustomPrompt="1"/>
          </p:nvPr>
        </p:nvSpPr>
        <p:spPr>
          <a:xfrm>
            <a:off x="7317486" y="1478044"/>
            <a:ext cx="2441448" cy="3371588"/>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4" name="Picture Placeholder 8">
            <a:extLst>
              <a:ext uri="{FF2B5EF4-FFF2-40B4-BE49-F238E27FC236}">
                <a16:creationId xmlns:a16="http://schemas.microsoft.com/office/drawing/2014/main" id="{3B5741D9-1BEB-1349-B2D3-3AEA5ED7B49D}"/>
              </a:ext>
            </a:extLst>
          </p:cNvPr>
          <p:cNvSpPr>
            <a:spLocks noGrp="1"/>
          </p:cNvSpPr>
          <p:nvPr>
            <p:ph type="pic" sz="quarter" idx="20" hasCustomPrompt="1"/>
          </p:nvPr>
        </p:nvSpPr>
        <p:spPr>
          <a:xfrm>
            <a:off x="9759696" y="1478044"/>
            <a:ext cx="2432304" cy="3371588"/>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5" name="Rectangle 24">
            <a:extLst>
              <a:ext uri="{FF2B5EF4-FFF2-40B4-BE49-F238E27FC236}">
                <a16:creationId xmlns:a16="http://schemas.microsoft.com/office/drawing/2014/main" id="{659D9146-833F-5443-AF23-2FCE64058D0E}"/>
              </a:ext>
            </a:extLst>
          </p:cNvPr>
          <p:cNvSpPr/>
          <p:nvPr userDrawn="1"/>
        </p:nvSpPr>
        <p:spPr>
          <a:xfrm>
            <a:off x="0"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6" name="Rectangle 25">
            <a:extLst>
              <a:ext uri="{FF2B5EF4-FFF2-40B4-BE49-F238E27FC236}">
                <a16:creationId xmlns:a16="http://schemas.microsoft.com/office/drawing/2014/main" id="{2BFF41B3-AEA4-A24D-A6DC-D8ACFEB1B16B}"/>
              </a:ext>
            </a:extLst>
          </p:cNvPr>
          <p:cNvSpPr/>
          <p:nvPr userDrawn="1"/>
        </p:nvSpPr>
        <p:spPr>
          <a:xfrm>
            <a:off x="243306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7" name="Rectangle 26">
            <a:extLst>
              <a:ext uri="{FF2B5EF4-FFF2-40B4-BE49-F238E27FC236}">
                <a16:creationId xmlns:a16="http://schemas.microsoft.com/office/drawing/2014/main" id="{C0D3070B-9C1A-C844-8ED8-AF97B4E291FB}"/>
              </a:ext>
            </a:extLst>
          </p:cNvPr>
          <p:cNvSpPr/>
          <p:nvPr userDrawn="1"/>
        </p:nvSpPr>
        <p:spPr>
          <a:xfrm>
            <a:off x="487527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1" name="Rectangle 30">
            <a:extLst>
              <a:ext uri="{FF2B5EF4-FFF2-40B4-BE49-F238E27FC236}">
                <a16:creationId xmlns:a16="http://schemas.microsoft.com/office/drawing/2014/main" id="{D303C329-9D15-C946-B8E9-99151CB3AA23}"/>
              </a:ext>
            </a:extLst>
          </p:cNvPr>
          <p:cNvSpPr/>
          <p:nvPr userDrawn="1"/>
        </p:nvSpPr>
        <p:spPr>
          <a:xfrm>
            <a:off x="731748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2" name="Rectangle 31">
            <a:extLst>
              <a:ext uri="{FF2B5EF4-FFF2-40B4-BE49-F238E27FC236}">
                <a16:creationId xmlns:a16="http://schemas.microsoft.com/office/drawing/2014/main" id="{1653FF46-C026-5646-B1CD-56E281B91035}"/>
              </a:ext>
            </a:extLst>
          </p:cNvPr>
          <p:cNvSpPr/>
          <p:nvPr userDrawn="1"/>
        </p:nvSpPr>
        <p:spPr>
          <a:xfrm>
            <a:off x="9759696"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nvGrpSpPr>
          <p:cNvPr id="33" name="Group 32">
            <a:extLst>
              <a:ext uri="{FF2B5EF4-FFF2-40B4-BE49-F238E27FC236}">
                <a16:creationId xmlns:a16="http://schemas.microsoft.com/office/drawing/2014/main" id="{8077AACA-E0FC-6347-A925-3C7D81D8B296}"/>
              </a:ext>
            </a:extLst>
          </p:cNvPr>
          <p:cNvGrpSpPr/>
          <p:nvPr userDrawn="1"/>
        </p:nvGrpSpPr>
        <p:grpSpPr>
          <a:xfrm>
            <a:off x="2428463" y="1481342"/>
            <a:ext cx="7331319" cy="4828032"/>
            <a:chOff x="2428463" y="1481342"/>
            <a:chExt cx="7331319" cy="4828032"/>
          </a:xfrm>
        </p:grpSpPr>
        <p:cxnSp>
          <p:nvCxnSpPr>
            <p:cNvPr id="34" name="Straight Connector 33">
              <a:extLst>
                <a:ext uri="{FF2B5EF4-FFF2-40B4-BE49-F238E27FC236}">
                  <a16:creationId xmlns:a16="http://schemas.microsoft.com/office/drawing/2014/main" id="{427F9510-7975-C047-97ED-F0334EEA88DE}"/>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D500A1-6362-C248-9BC7-484B0B8C9CBB}"/>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DA4F2B-4DB2-7948-8408-7C4ED5DA39F7}"/>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A4FCE5-699D-BC4E-B0E5-1C3C6967DA74}"/>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978387"/>
      </p:ext>
    </p:extLst>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mage top right slide w/ Titles">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6066263" y="0"/>
            <a:ext cx="6125737" cy="4022726"/>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9" name="Title 1">
            <a:extLst>
              <a:ext uri="{FF2B5EF4-FFF2-40B4-BE49-F238E27FC236}">
                <a16:creationId xmlns:a16="http://schemas.microsoft.com/office/drawing/2014/main" id="{0DF20444-7436-264B-8CBE-19B1D6445247}"/>
              </a:ext>
            </a:extLst>
          </p:cNvPr>
          <p:cNvSpPr>
            <a:spLocks noGrp="1"/>
          </p:cNvSpPr>
          <p:nvPr>
            <p:ph type="title" hasCustomPrompt="1"/>
          </p:nvPr>
        </p:nvSpPr>
        <p:spPr>
          <a:xfrm>
            <a:off x="379516" y="641038"/>
            <a:ext cx="2910094" cy="1362290"/>
          </a:xfrm>
          <a:effectLst/>
        </p:spPr>
        <p:txBody>
          <a:bodyPr anchor="t">
            <a:noAutofit/>
          </a:bodyPr>
          <a:lstStyle>
            <a:lvl1pPr>
              <a:lnSpc>
                <a:spcPct val="88000"/>
              </a:lnSpc>
              <a:defRPr sz="3200">
                <a:solidFill>
                  <a:srgbClr val="0BA6E0"/>
                </a:solidFill>
              </a:defRPr>
            </a:lvl1pPr>
          </a:lstStyle>
          <a:p>
            <a:r>
              <a:rPr lang="en-US"/>
              <a:t>Click to add title</a:t>
            </a:r>
          </a:p>
        </p:txBody>
      </p:sp>
      <p:sp>
        <p:nvSpPr>
          <p:cNvPr id="12" name="Content Placeholder 4">
            <a:extLst>
              <a:ext uri="{FF2B5EF4-FFF2-40B4-BE49-F238E27FC236}">
                <a16:creationId xmlns:a16="http://schemas.microsoft.com/office/drawing/2014/main" id="{EF62E8E3-04BC-264B-9989-52C32FB6802E}"/>
              </a:ext>
            </a:extLst>
          </p:cNvPr>
          <p:cNvSpPr>
            <a:spLocks noGrp="1"/>
          </p:cNvSpPr>
          <p:nvPr>
            <p:ph sz="quarter" idx="12" hasCustomPrompt="1"/>
          </p:nvPr>
        </p:nvSpPr>
        <p:spPr>
          <a:xfrm>
            <a:off x="400780" y="348246"/>
            <a:ext cx="2888830" cy="274320"/>
          </a:xfrm>
          <a:effectLst/>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659164862"/>
      </p:ext>
    </p:extLst>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ark_Image top right slide w/ 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A0372B-6E91-E1EC-58AB-56BAA12DE9F8}"/>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6066263" y="0"/>
            <a:ext cx="6125737" cy="4022726"/>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9" name="Title 1">
            <a:extLst>
              <a:ext uri="{FF2B5EF4-FFF2-40B4-BE49-F238E27FC236}">
                <a16:creationId xmlns:a16="http://schemas.microsoft.com/office/drawing/2014/main" id="{0DF20444-7436-264B-8CBE-19B1D6445247}"/>
              </a:ext>
            </a:extLst>
          </p:cNvPr>
          <p:cNvSpPr>
            <a:spLocks noGrp="1"/>
          </p:cNvSpPr>
          <p:nvPr>
            <p:ph type="title" hasCustomPrompt="1"/>
          </p:nvPr>
        </p:nvSpPr>
        <p:spPr>
          <a:xfrm>
            <a:off x="379516" y="641038"/>
            <a:ext cx="2910094" cy="1362290"/>
          </a:xfrm>
          <a:effectLst/>
        </p:spPr>
        <p:txBody>
          <a:bodyPr anchor="t">
            <a:noAutofit/>
          </a:bodyPr>
          <a:lstStyle>
            <a:lvl1pPr>
              <a:lnSpc>
                <a:spcPct val="88000"/>
              </a:lnSpc>
              <a:defRPr sz="3200">
                <a:solidFill>
                  <a:srgbClr val="2AC5F4"/>
                </a:solidFill>
              </a:defRPr>
            </a:lvl1pPr>
          </a:lstStyle>
          <a:p>
            <a:r>
              <a:rPr lang="en-US"/>
              <a:t>Click to add title</a:t>
            </a:r>
          </a:p>
        </p:txBody>
      </p:sp>
      <p:sp>
        <p:nvSpPr>
          <p:cNvPr id="12" name="Content Placeholder 4">
            <a:extLst>
              <a:ext uri="{FF2B5EF4-FFF2-40B4-BE49-F238E27FC236}">
                <a16:creationId xmlns:a16="http://schemas.microsoft.com/office/drawing/2014/main" id="{EF62E8E3-04BC-264B-9989-52C32FB6802E}"/>
              </a:ext>
            </a:extLst>
          </p:cNvPr>
          <p:cNvSpPr>
            <a:spLocks noGrp="1"/>
          </p:cNvSpPr>
          <p:nvPr>
            <p:ph sz="quarter" idx="12" hasCustomPrompt="1"/>
          </p:nvPr>
        </p:nvSpPr>
        <p:spPr>
          <a:xfrm>
            <a:off x="400780" y="348246"/>
            <a:ext cx="2888830" cy="274320"/>
          </a:xfrm>
          <a:effectLst/>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008086627"/>
      </p:ext>
    </p:extLst>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Go-Lives and Sales Wins">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6065520" y="0"/>
            <a:ext cx="6126480" cy="6309360"/>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9" name="Title 1">
            <a:extLst>
              <a:ext uri="{FF2B5EF4-FFF2-40B4-BE49-F238E27FC236}">
                <a16:creationId xmlns:a16="http://schemas.microsoft.com/office/drawing/2014/main" id="{0DF20444-7436-264B-8CBE-19B1D6445247}"/>
              </a:ext>
            </a:extLst>
          </p:cNvPr>
          <p:cNvSpPr>
            <a:spLocks noGrp="1"/>
          </p:cNvSpPr>
          <p:nvPr>
            <p:ph type="title" hasCustomPrompt="1"/>
          </p:nvPr>
        </p:nvSpPr>
        <p:spPr>
          <a:xfrm>
            <a:off x="379515" y="641038"/>
            <a:ext cx="2898943" cy="1362290"/>
          </a:xfrm>
          <a:effectLst/>
        </p:spPr>
        <p:txBody>
          <a:bodyPr anchor="t">
            <a:noAutofit/>
          </a:bodyPr>
          <a:lstStyle>
            <a:lvl1pPr>
              <a:lnSpc>
                <a:spcPct val="88000"/>
              </a:lnSpc>
              <a:defRPr sz="3200">
                <a:solidFill>
                  <a:srgbClr val="0BA6E0"/>
                </a:solidFill>
              </a:defRPr>
            </a:lvl1pPr>
          </a:lstStyle>
          <a:p>
            <a:r>
              <a:rPr lang="en-US"/>
              <a:t>Click to add title</a:t>
            </a:r>
          </a:p>
        </p:txBody>
      </p:sp>
      <p:sp>
        <p:nvSpPr>
          <p:cNvPr id="12" name="Content Placeholder 4">
            <a:extLst>
              <a:ext uri="{FF2B5EF4-FFF2-40B4-BE49-F238E27FC236}">
                <a16:creationId xmlns:a16="http://schemas.microsoft.com/office/drawing/2014/main" id="{EF62E8E3-04BC-264B-9989-52C32FB6802E}"/>
              </a:ext>
            </a:extLst>
          </p:cNvPr>
          <p:cNvSpPr>
            <a:spLocks noGrp="1"/>
          </p:cNvSpPr>
          <p:nvPr>
            <p:ph sz="quarter" idx="12" hasCustomPrompt="1"/>
          </p:nvPr>
        </p:nvSpPr>
        <p:spPr>
          <a:xfrm>
            <a:off x="400780" y="348246"/>
            <a:ext cx="2877678" cy="274320"/>
          </a:xfrm>
          <a:effectLst/>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312301392"/>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ark_Go-Lives and Sales Wi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7D254F-CD84-ABA6-9E60-42B8C275CE45}"/>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6065520" y="0"/>
            <a:ext cx="6126480" cy="6309360"/>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9" name="Title 1">
            <a:extLst>
              <a:ext uri="{FF2B5EF4-FFF2-40B4-BE49-F238E27FC236}">
                <a16:creationId xmlns:a16="http://schemas.microsoft.com/office/drawing/2014/main" id="{0DF20444-7436-264B-8CBE-19B1D6445247}"/>
              </a:ext>
            </a:extLst>
          </p:cNvPr>
          <p:cNvSpPr>
            <a:spLocks noGrp="1"/>
          </p:cNvSpPr>
          <p:nvPr>
            <p:ph type="title" hasCustomPrompt="1"/>
          </p:nvPr>
        </p:nvSpPr>
        <p:spPr>
          <a:xfrm>
            <a:off x="379515" y="641038"/>
            <a:ext cx="2898943" cy="1362290"/>
          </a:xfrm>
          <a:effectLst/>
        </p:spPr>
        <p:txBody>
          <a:bodyPr anchor="t">
            <a:noAutofit/>
          </a:bodyPr>
          <a:lstStyle>
            <a:lvl1pPr>
              <a:lnSpc>
                <a:spcPct val="88000"/>
              </a:lnSpc>
              <a:defRPr sz="3200">
                <a:solidFill>
                  <a:srgbClr val="2AC5F4"/>
                </a:solidFill>
              </a:defRPr>
            </a:lvl1pPr>
          </a:lstStyle>
          <a:p>
            <a:r>
              <a:rPr lang="en-US"/>
              <a:t>Click to add title</a:t>
            </a:r>
          </a:p>
        </p:txBody>
      </p:sp>
      <p:sp>
        <p:nvSpPr>
          <p:cNvPr id="12" name="Content Placeholder 4">
            <a:extLst>
              <a:ext uri="{FF2B5EF4-FFF2-40B4-BE49-F238E27FC236}">
                <a16:creationId xmlns:a16="http://schemas.microsoft.com/office/drawing/2014/main" id="{EF62E8E3-04BC-264B-9989-52C32FB6802E}"/>
              </a:ext>
            </a:extLst>
          </p:cNvPr>
          <p:cNvSpPr>
            <a:spLocks noGrp="1"/>
          </p:cNvSpPr>
          <p:nvPr>
            <p:ph sz="quarter" idx="12" hasCustomPrompt="1"/>
          </p:nvPr>
        </p:nvSpPr>
        <p:spPr>
          <a:xfrm>
            <a:off x="400780" y="348246"/>
            <a:ext cx="2877678" cy="274320"/>
          </a:xfrm>
          <a:effectLst/>
        </p:spPr>
        <p:txBody>
          <a:bodyPr anchor="ctr">
            <a:noAutofit/>
          </a:bodyPr>
          <a:lstStyle>
            <a:lvl1pPr marL="0" indent="0">
              <a:buNone/>
              <a:defRPr sz="2000">
                <a:solidFill>
                  <a:schemeClr val="bg2"/>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8445723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_Title Only at Bottom">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3" name="Title 1">
            <a:extLst>
              <a:ext uri="{FF2B5EF4-FFF2-40B4-BE49-F238E27FC236}">
                <a16:creationId xmlns:a16="http://schemas.microsoft.com/office/drawing/2014/main" id="{C90E00F9-009D-E645-96DD-4389D4E17E3B}"/>
              </a:ext>
            </a:extLst>
          </p:cNvPr>
          <p:cNvSpPr>
            <a:spLocks noGrp="1"/>
          </p:cNvSpPr>
          <p:nvPr>
            <p:ph type="title" hasCustomPrompt="1"/>
          </p:nvPr>
        </p:nvSpPr>
        <p:spPr>
          <a:xfrm>
            <a:off x="379516" y="5401538"/>
            <a:ext cx="11432976" cy="731520"/>
          </a:xfrm>
          <a:effectLst>
            <a:outerShdw blurRad="114300" dist="38100" dir="5400000" algn="t" rotWithShape="0">
              <a:prstClr val="black">
                <a:alpha val="20000"/>
              </a:prstClr>
            </a:outerShdw>
          </a:effectLst>
        </p:spPr>
        <p:txBody>
          <a:bodyPr anchor="ctr">
            <a:noAutofit/>
          </a:bodyPr>
          <a:lstStyle>
            <a:lvl1pPr>
              <a:defRPr sz="3600">
                <a:solidFill>
                  <a:schemeClr val="accent6"/>
                </a:solidFill>
              </a:defRPr>
            </a:lvl1pPr>
          </a:lstStyle>
          <a:p>
            <a:r>
              <a:rPr lang="en-US"/>
              <a:t>Click to add title</a:t>
            </a:r>
          </a:p>
        </p:txBody>
      </p:sp>
    </p:spTree>
    <p:extLst>
      <p:ext uri="{BB962C8B-B14F-4D97-AF65-F5344CB8AC3E}">
        <p14:creationId xmlns:p14="http://schemas.microsoft.com/office/powerpoint/2010/main" val="2310428708"/>
      </p:ext>
    </p:extLst>
  </p:cSld>
  <p:clrMapOvr>
    <a:masterClrMapping/>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stimonial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D95D53-6146-AA4A-9175-03E5B6C07C82}"/>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0" name="Title 19"/>
          <p:cNvSpPr>
            <a:spLocks noGrp="1"/>
          </p:cNvSpPr>
          <p:nvPr>
            <p:ph type="title" hasCustomPrompt="1"/>
          </p:nvPr>
        </p:nvSpPr>
        <p:spPr/>
        <p:txBody>
          <a:bodyPr/>
          <a:lstStyle>
            <a:lvl1pPr>
              <a:defRPr baseline="0">
                <a:solidFill>
                  <a:srgbClr val="2AC5F4"/>
                </a:solidFill>
              </a:defRPr>
            </a:lvl1pPr>
          </a:lstStyle>
          <a:p>
            <a:r>
              <a:rPr lang="en-US"/>
              <a:t>Testimonial sample</a:t>
            </a:r>
          </a:p>
        </p:txBody>
      </p:sp>
      <p:sp>
        <p:nvSpPr>
          <p:cNvPr id="19" name="Text Placeholder 3">
            <a:extLst>
              <a:ext uri="{FF2B5EF4-FFF2-40B4-BE49-F238E27FC236}">
                <a16:creationId xmlns:a16="http://schemas.microsoft.com/office/drawing/2014/main" id="{7FA86073-D56E-1E49-8FE0-2D3E999D7F4F}"/>
              </a:ext>
            </a:extLst>
          </p:cNvPr>
          <p:cNvSpPr>
            <a:spLocks noGrp="1"/>
          </p:cNvSpPr>
          <p:nvPr>
            <p:ph type="body" sz="quarter" idx="14" hasCustomPrompt="1"/>
          </p:nvPr>
        </p:nvSpPr>
        <p:spPr>
          <a:xfrm>
            <a:off x="1252881" y="1504319"/>
            <a:ext cx="593725" cy="2262187"/>
          </a:xfrm>
        </p:spPr>
        <p:txBody>
          <a:bodyPr>
            <a:normAutofit/>
          </a:bodyPr>
          <a:lstStyle>
            <a:lvl1pPr marL="0" indent="0">
              <a:buNone/>
              <a:defRPr sz="12500">
                <a:solidFill>
                  <a:srgbClr val="2AC5F4"/>
                </a:solidFill>
              </a:defRPr>
            </a:lvl1pPr>
          </a:lstStyle>
          <a:p>
            <a:pPr lvl="0"/>
            <a:r>
              <a:rPr lang="en-US"/>
              <a:t>“</a:t>
            </a:r>
          </a:p>
        </p:txBody>
      </p:sp>
      <p:sp>
        <p:nvSpPr>
          <p:cNvPr id="24" name="Text Placeholder 6">
            <a:extLst>
              <a:ext uri="{FF2B5EF4-FFF2-40B4-BE49-F238E27FC236}">
                <a16:creationId xmlns:a16="http://schemas.microsoft.com/office/drawing/2014/main" id="{A09CD5EB-0B25-B34F-AE22-9AC3A143CA34}"/>
              </a:ext>
            </a:extLst>
          </p:cNvPr>
          <p:cNvSpPr>
            <a:spLocks noGrp="1"/>
          </p:cNvSpPr>
          <p:nvPr>
            <p:ph type="body" sz="quarter" idx="15" hasCustomPrompt="1"/>
          </p:nvPr>
        </p:nvSpPr>
        <p:spPr>
          <a:xfrm>
            <a:off x="1996372" y="1804655"/>
            <a:ext cx="9230951" cy="2823906"/>
          </a:xfrm>
        </p:spPr>
        <p:txBody>
          <a:bodyPr>
            <a:noAutofit/>
          </a:bodyPr>
          <a:lstStyle>
            <a:lvl1pPr marL="0" indent="0">
              <a:buFontTx/>
              <a:buNone/>
              <a:defRPr sz="36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25" name="Text Placeholder 9">
            <a:extLst>
              <a:ext uri="{FF2B5EF4-FFF2-40B4-BE49-F238E27FC236}">
                <a16:creationId xmlns:a16="http://schemas.microsoft.com/office/drawing/2014/main" id="{DDCCA45F-C7ED-AF45-BD55-A6077A794FE6}"/>
              </a:ext>
            </a:extLst>
          </p:cNvPr>
          <p:cNvSpPr>
            <a:spLocks noGrp="1"/>
          </p:cNvSpPr>
          <p:nvPr>
            <p:ph type="body" sz="quarter" idx="16" hasCustomPrompt="1"/>
          </p:nvPr>
        </p:nvSpPr>
        <p:spPr>
          <a:xfrm>
            <a:off x="1996373" y="4770166"/>
            <a:ext cx="8686800" cy="290158"/>
          </a:xfrm>
        </p:spPr>
        <p:txBody>
          <a:bodyPr>
            <a:noAutofit/>
          </a:bodyPr>
          <a:lstStyle>
            <a:lvl1pPr marL="0" indent="0">
              <a:buNone/>
              <a:defRPr sz="1800">
                <a:solidFill>
                  <a:srgbClr val="2AC5F4"/>
                </a:solidFill>
                <a:latin typeface="+mn-lt"/>
              </a:defRPr>
            </a:lvl1pPr>
          </a:lstStyle>
          <a:p>
            <a:pPr lvl="0"/>
            <a:r>
              <a:rPr lang="en-US"/>
              <a:t>- Name, Title, Company</a:t>
            </a:r>
          </a:p>
        </p:txBody>
      </p:sp>
    </p:spTree>
    <p:extLst>
      <p:ext uri="{BB962C8B-B14F-4D97-AF65-F5344CB8AC3E}">
        <p14:creationId xmlns:p14="http://schemas.microsoft.com/office/powerpoint/2010/main" val="1100928347"/>
      </p:ext>
    </p:extLst>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stimonial with imag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FE0305-95F0-1C41-91B9-095C256B9DB6}"/>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9" name="Picture Placeholder 8"/>
          <p:cNvSpPr>
            <a:spLocks noGrp="1"/>
          </p:cNvSpPr>
          <p:nvPr>
            <p:ph type="pic" sz="quarter" idx="10" hasCustomPrompt="1"/>
          </p:nvPr>
        </p:nvSpPr>
        <p:spPr>
          <a:xfrm>
            <a:off x="939531" y="2241219"/>
            <a:ext cx="1828800" cy="1828800"/>
          </a:xfrm>
          <a:prstGeom prst="ellipse">
            <a:avLst/>
          </a:prstGeom>
          <a:solidFill>
            <a:schemeClr val="bg2">
              <a:lumMod val="95000"/>
            </a:schemeClr>
          </a:solidFill>
          <a:ln w="38100">
            <a:solidFill>
              <a:schemeClr val="bg2"/>
            </a:solidFill>
          </a:ln>
          <a:effectLst>
            <a:outerShdw blurRad="114300" dist="12700" dir="5400000" algn="t" rotWithShape="0">
              <a:prstClr val="black">
                <a:alpha val="15000"/>
              </a:prstClr>
            </a:outerShdw>
          </a:effectLst>
        </p:spPr>
        <p:txBody>
          <a:bodyPr anchor="ctr">
            <a:normAutofit/>
          </a:bodyPr>
          <a:lstStyle>
            <a:lvl1pPr marL="0" indent="0" algn="ctr">
              <a:buNone/>
              <a:defRPr sz="1801">
                <a:solidFill>
                  <a:schemeClr val="accent3"/>
                </a:solidFill>
              </a:defRPr>
            </a:lvl1pPr>
          </a:lstStyle>
          <a:p>
            <a:r>
              <a:rPr lang="en-US"/>
              <a:t>Place logo or image</a:t>
            </a:r>
          </a:p>
        </p:txBody>
      </p:sp>
      <p:sp>
        <p:nvSpPr>
          <p:cNvPr id="12" name="Text Placeholder 6">
            <a:extLst>
              <a:ext uri="{FF2B5EF4-FFF2-40B4-BE49-F238E27FC236}">
                <a16:creationId xmlns:a16="http://schemas.microsoft.com/office/drawing/2014/main" id="{E069603F-E7AE-5E47-B297-C55B0FA6D50C}"/>
              </a:ext>
            </a:extLst>
          </p:cNvPr>
          <p:cNvSpPr>
            <a:spLocks noGrp="1"/>
          </p:cNvSpPr>
          <p:nvPr>
            <p:ph type="body" sz="quarter" idx="12" hasCustomPrompt="1"/>
          </p:nvPr>
        </p:nvSpPr>
        <p:spPr>
          <a:xfrm>
            <a:off x="3846135" y="1599774"/>
            <a:ext cx="7772400" cy="3075922"/>
          </a:xfrm>
        </p:spPr>
        <p:txBody>
          <a:bodyPr>
            <a:noAutofit/>
          </a:bodyPr>
          <a:lstStyle>
            <a:lvl1pPr marL="0" indent="0">
              <a:buFontTx/>
              <a:buNone/>
              <a:defRPr sz="32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13" name="Text Placeholder 9">
            <a:extLst>
              <a:ext uri="{FF2B5EF4-FFF2-40B4-BE49-F238E27FC236}">
                <a16:creationId xmlns:a16="http://schemas.microsoft.com/office/drawing/2014/main" id="{B37AE94E-F5CE-F04F-9875-A730195F1E59}"/>
              </a:ext>
            </a:extLst>
          </p:cNvPr>
          <p:cNvSpPr>
            <a:spLocks noGrp="1"/>
          </p:cNvSpPr>
          <p:nvPr>
            <p:ph type="body" sz="quarter" idx="13" hasCustomPrompt="1"/>
          </p:nvPr>
        </p:nvSpPr>
        <p:spPr>
          <a:xfrm>
            <a:off x="3846135" y="4756061"/>
            <a:ext cx="7772400" cy="290158"/>
          </a:xfrm>
        </p:spPr>
        <p:txBody>
          <a:bodyPr>
            <a:noAutofit/>
          </a:bodyPr>
          <a:lstStyle>
            <a:lvl1pPr marL="0" indent="0">
              <a:buNone/>
              <a:defRPr sz="1800">
                <a:solidFill>
                  <a:srgbClr val="2AC5F4"/>
                </a:solidFill>
                <a:latin typeface="+mn-lt"/>
              </a:defRPr>
            </a:lvl1pPr>
          </a:lstStyle>
          <a:p>
            <a:pPr lvl="0"/>
            <a:r>
              <a:rPr lang="en-US"/>
              <a:t>- Name, Title, Company</a:t>
            </a:r>
          </a:p>
        </p:txBody>
      </p:sp>
      <p:sp>
        <p:nvSpPr>
          <p:cNvPr id="14" name="Text Placeholder 3">
            <a:extLst>
              <a:ext uri="{FF2B5EF4-FFF2-40B4-BE49-F238E27FC236}">
                <a16:creationId xmlns:a16="http://schemas.microsoft.com/office/drawing/2014/main" id="{4850790B-0DE4-014E-99E5-166F2EB8E32C}"/>
              </a:ext>
            </a:extLst>
          </p:cNvPr>
          <p:cNvSpPr>
            <a:spLocks noGrp="1"/>
          </p:cNvSpPr>
          <p:nvPr>
            <p:ph type="body" sz="quarter" idx="14" hasCustomPrompt="1"/>
          </p:nvPr>
        </p:nvSpPr>
        <p:spPr>
          <a:xfrm>
            <a:off x="3799000" y="688045"/>
            <a:ext cx="593725" cy="2262187"/>
          </a:xfrm>
        </p:spPr>
        <p:txBody>
          <a:bodyPr>
            <a:normAutofit/>
          </a:bodyPr>
          <a:lstStyle>
            <a:lvl1pPr marL="0" indent="0">
              <a:buNone/>
              <a:defRPr sz="12500">
                <a:solidFill>
                  <a:srgbClr val="2AC5F4"/>
                </a:solidFill>
              </a:defRPr>
            </a:lvl1pPr>
          </a:lstStyle>
          <a:p>
            <a:pPr lvl="0"/>
            <a:r>
              <a:rPr lang="en-US"/>
              <a:t>“</a:t>
            </a:r>
          </a:p>
        </p:txBody>
      </p:sp>
      <p:cxnSp>
        <p:nvCxnSpPr>
          <p:cNvPr id="4" name="Straight Connector 3">
            <a:extLst>
              <a:ext uri="{FF2B5EF4-FFF2-40B4-BE49-F238E27FC236}">
                <a16:creationId xmlns:a16="http://schemas.microsoft.com/office/drawing/2014/main" id="{75E2DCE5-A033-AF42-A5FB-319B7B31AA28}"/>
              </a:ext>
            </a:extLst>
          </p:cNvPr>
          <p:cNvCxnSpPr/>
          <p:nvPr userDrawn="1"/>
        </p:nvCxnSpPr>
        <p:spPr>
          <a:xfrm>
            <a:off x="3381236" y="1098219"/>
            <a:ext cx="0" cy="4114800"/>
          </a:xfrm>
          <a:prstGeom prst="line">
            <a:avLst/>
          </a:prstGeom>
          <a:ln w="19050">
            <a:solidFill>
              <a:srgbClr val="2AC5F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138582"/>
      </p:ext>
    </p:extLst>
  </p:cSld>
  <p:clrMapOvr>
    <a:masterClrMapping/>
  </p:clrMapOvr>
  <p:transitio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190B96-9698-F844-A6FC-6779A7679FC9}"/>
              </a:ext>
            </a:extLst>
          </p:cNvPr>
          <p:cNvSpPr>
            <a:spLocks/>
          </p:cNvSpPr>
          <p:nvPr userDrawn="1"/>
        </p:nvSpPr>
        <p:spPr>
          <a:xfrm>
            <a:off x="0" y="0"/>
            <a:ext cx="12191999" cy="63093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2" name="Text Placeholder 6"/>
          <p:cNvSpPr>
            <a:spLocks noGrp="1"/>
          </p:cNvSpPr>
          <p:nvPr>
            <p:ph type="body" sz="quarter" idx="12" hasCustomPrompt="1"/>
          </p:nvPr>
        </p:nvSpPr>
        <p:spPr>
          <a:xfrm>
            <a:off x="1996373" y="1392383"/>
            <a:ext cx="8686800" cy="3386462"/>
          </a:xfrm>
        </p:spPr>
        <p:txBody>
          <a:bodyPr>
            <a:noAutofit/>
          </a:bodyPr>
          <a:lstStyle>
            <a:lvl1pPr marL="0" indent="0">
              <a:buFontTx/>
              <a:buNone/>
              <a:defRPr sz="36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13" name="Text Placeholder 9"/>
          <p:cNvSpPr>
            <a:spLocks noGrp="1"/>
          </p:cNvSpPr>
          <p:nvPr>
            <p:ph type="body" sz="quarter" idx="13" hasCustomPrompt="1"/>
          </p:nvPr>
        </p:nvSpPr>
        <p:spPr>
          <a:xfrm>
            <a:off x="1996373" y="4873552"/>
            <a:ext cx="8686800" cy="290158"/>
          </a:xfrm>
        </p:spPr>
        <p:txBody>
          <a:bodyPr>
            <a:noAutofit/>
          </a:bodyPr>
          <a:lstStyle>
            <a:lvl1pPr marL="0" indent="0">
              <a:buNone/>
              <a:defRPr sz="1800">
                <a:solidFill>
                  <a:srgbClr val="2AC5F4"/>
                </a:solidFill>
                <a:latin typeface="+mn-lt"/>
              </a:defRPr>
            </a:lvl1pPr>
          </a:lstStyle>
          <a:p>
            <a:pPr lvl="0"/>
            <a:r>
              <a:rPr lang="en-US"/>
              <a:t>- Name, Title, Company</a:t>
            </a:r>
          </a:p>
        </p:txBody>
      </p:sp>
      <p:sp>
        <p:nvSpPr>
          <p:cNvPr id="4" name="Text Placeholder 3">
            <a:extLst>
              <a:ext uri="{FF2B5EF4-FFF2-40B4-BE49-F238E27FC236}">
                <a16:creationId xmlns:a16="http://schemas.microsoft.com/office/drawing/2014/main" id="{3605A91C-D981-D24A-8656-9F54578C771F}"/>
              </a:ext>
            </a:extLst>
          </p:cNvPr>
          <p:cNvSpPr>
            <a:spLocks noGrp="1"/>
          </p:cNvSpPr>
          <p:nvPr>
            <p:ph type="body" sz="quarter" idx="14" hasCustomPrompt="1"/>
          </p:nvPr>
        </p:nvSpPr>
        <p:spPr>
          <a:xfrm>
            <a:off x="1252882" y="1083398"/>
            <a:ext cx="593725" cy="2262187"/>
          </a:xfrm>
        </p:spPr>
        <p:txBody>
          <a:bodyPr>
            <a:normAutofit/>
          </a:bodyPr>
          <a:lstStyle>
            <a:lvl1pPr marL="0" indent="0">
              <a:buNone/>
              <a:defRPr sz="12500">
                <a:solidFill>
                  <a:srgbClr val="2AC5F4"/>
                </a:solidFill>
              </a:defRPr>
            </a:lvl1pPr>
          </a:lstStyle>
          <a:p>
            <a:pPr lvl="0"/>
            <a:r>
              <a:rPr lang="en-US"/>
              <a:t>“</a:t>
            </a:r>
          </a:p>
        </p:txBody>
      </p:sp>
    </p:spTree>
    <p:extLst>
      <p:ext uri="{BB962C8B-B14F-4D97-AF65-F5344CB8AC3E}">
        <p14:creationId xmlns:p14="http://schemas.microsoft.com/office/powerpoint/2010/main" val="1344207937"/>
      </p:ext>
    </p:extLst>
  </p:cSld>
  <p:clrMapOvr>
    <a:masterClrMapping/>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iPad Screenshot Center">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2842867" y="549314"/>
            <a:ext cx="6949439" cy="52120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1563914118"/>
      </p:ext>
    </p:extLst>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Pad Screenshot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286724" y="549314"/>
            <a:ext cx="6949439" cy="52120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2280896206"/>
      </p:ext>
    </p:extLst>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iPad Screenshot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954197" y="549314"/>
            <a:ext cx="6949439" cy="52120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4122222082"/>
      </p:ext>
    </p:extLst>
  </p:cSld>
  <p:clrMapOvr>
    <a:masterClrMapping/>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Laptop Screenshot Center">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073E803F-CF2E-CA41-8CD7-277B1C312F00}"/>
              </a:ext>
            </a:extLst>
          </p:cNvPr>
          <p:cNvSpPr>
            <a:spLocks noGrp="1"/>
          </p:cNvSpPr>
          <p:nvPr>
            <p:ph type="pic" sz="quarter" idx="14" hasCustomPrompt="1"/>
          </p:nvPr>
        </p:nvSpPr>
        <p:spPr>
          <a:xfrm>
            <a:off x="2346960" y="463986"/>
            <a:ext cx="7498080" cy="468630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1445515234"/>
      </p:ext>
    </p:extLst>
  </p:cSld>
  <p:clrMapOvr>
    <a:masterClrMapping/>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Laptop Screenshot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189236" y="463986"/>
            <a:ext cx="7498079" cy="4686298"/>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892578506"/>
      </p:ext>
    </p:extLst>
  </p:cSld>
  <p:clrMapOvr>
    <a:masterClrMapping/>
  </p:clrMapOvr>
  <p:transitio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aptop Screenshot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512725" y="463986"/>
            <a:ext cx="7498079" cy="4686299"/>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2741596715"/>
      </p:ext>
    </p:extLst>
  </p:cSld>
  <p:clrMapOvr>
    <a:masterClrMapping/>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idescreen POS Screensho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noChangeAspect="1"/>
          </p:cNvSpPr>
          <p:nvPr>
            <p:ph type="pic" sz="quarter" idx="14" hasCustomPrompt="1"/>
          </p:nvPr>
        </p:nvSpPr>
        <p:spPr>
          <a:xfrm>
            <a:off x="2161113"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56318512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Title Only at Bottom">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1DF7EB-D815-664C-9055-E5D5D0E00E38}"/>
              </a:ext>
            </a:extLst>
          </p:cNvPr>
          <p:cNvSpPr>
            <a:spLocks noGrp="1"/>
          </p:cNvSpPr>
          <p:nvPr>
            <p:ph type="title" hasCustomPrompt="1"/>
          </p:nvPr>
        </p:nvSpPr>
        <p:spPr>
          <a:xfrm>
            <a:off x="379516" y="5401538"/>
            <a:ext cx="11432976" cy="731520"/>
          </a:xfrm>
        </p:spPr>
        <p:txBody>
          <a:bodyPr anchor="ctr">
            <a:noAutofit/>
          </a:bodyPr>
          <a:lstStyle>
            <a:lvl1pPr>
              <a:defRPr sz="3600">
                <a:solidFill>
                  <a:schemeClr val="accent4"/>
                </a:solidFill>
              </a:defRPr>
            </a:lvl1pPr>
          </a:lstStyle>
          <a:p>
            <a:r>
              <a:rPr lang="en-US"/>
              <a:t>Click to add title</a:t>
            </a:r>
          </a:p>
        </p:txBody>
      </p:sp>
      <p:sp>
        <p:nvSpPr>
          <p:cNvPr id="5" name="Content Placeholder 4">
            <a:extLst>
              <a:ext uri="{FF2B5EF4-FFF2-40B4-BE49-F238E27FC236}">
                <a16:creationId xmlns:a16="http://schemas.microsoft.com/office/drawing/2014/main" id="{1267DDBA-7BF7-B541-A354-66FC45564EED}"/>
              </a:ext>
            </a:extLst>
          </p:cNvPr>
          <p:cNvSpPr>
            <a:spLocks noGrp="1"/>
          </p:cNvSpPr>
          <p:nvPr>
            <p:ph sz="quarter" idx="12" hasCustomPrompt="1"/>
          </p:nvPr>
        </p:nvSpPr>
        <p:spPr>
          <a:xfrm>
            <a:off x="400780" y="5202251"/>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edit subtitle</a:t>
            </a:r>
          </a:p>
        </p:txBody>
      </p:sp>
    </p:spTree>
    <p:extLst>
      <p:ext uri="{BB962C8B-B14F-4D97-AF65-F5344CB8AC3E}">
        <p14:creationId xmlns:p14="http://schemas.microsoft.com/office/powerpoint/2010/main" val="3248541881"/>
      </p:ext>
    </p:extLst>
  </p:cSld>
  <p:clrMapOvr>
    <a:masterClrMapping/>
  </p:clrMapOvr>
  <p:transitio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idescreen POS Screenshot - Lef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2EAFC332-E469-5D42-A400-EBBA08194289}"/>
              </a:ext>
            </a:extLst>
          </p:cNvPr>
          <p:cNvSpPr>
            <a:spLocks noGrp="1" noChangeAspect="1"/>
          </p:cNvSpPr>
          <p:nvPr>
            <p:ph type="pic" sz="quarter" idx="14" hasCustomPrompt="1"/>
          </p:nvPr>
        </p:nvSpPr>
        <p:spPr>
          <a:xfrm>
            <a:off x="495599"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4253565985"/>
      </p:ext>
    </p:extLst>
  </p:cSld>
  <p:clrMapOvr>
    <a:masterClrMapping/>
  </p:clrMapOvr>
  <p:transitio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idescreen POS Screenshot - Righ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BC92D053-F777-0B44-9974-5CA799A7A2C4}"/>
              </a:ext>
            </a:extLst>
          </p:cNvPr>
          <p:cNvSpPr>
            <a:spLocks noGrp="1" noChangeAspect="1"/>
          </p:cNvSpPr>
          <p:nvPr>
            <p:ph type="pic" sz="quarter" idx="14" hasCustomPrompt="1"/>
          </p:nvPr>
        </p:nvSpPr>
        <p:spPr>
          <a:xfrm>
            <a:off x="3793971"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761903032"/>
      </p:ext>
    </p:extLst>
  </p:cSld>
  <p:clrMapOvr>
    <a:masterClrMapping/>
  </p:clrMapOvr>
  <p:transitio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OS Screensho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3169444"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3436219519"/>
      </p:ext>
    </p:extLst>
  </p:cSld>
  <p:clrMapOvr>
    <a:masterClrMapping/>
  </p:clrMapOvr>
  <p:transitio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OS Screenshot -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860425"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63899068"/>
      </p:ext>
    </p:extLst>
  </p:cSld>
  <p:clrMapOvr>
    <a:masterClrMapping/>
  </p:clrMapOvr>
  <p:transitio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OS Screenshot -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5445125"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2645654428"/>
      </p:ext>
    </p:extLst>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OS Monitor Screensho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B86D3A9D-6A65-AD4B-BDC6-A26CA9D184E8}"/>
              </a:ext>
            </a:extLst>
          </p:cNvPr>
          <p:cNvSpPr>
            <a:spLocks noGrp="1"/>
          </p:cNvSpPr>
          <p:nvPr>
            <p:ph type="pic" sz="quarter" idx="14" hasCustomPrompt="1"/>
          </p:nvPr>
        </p:nvSpPr>
        <p:spPr>
          <a:xfrm>
            <a:off x="4072339"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1270001258"/>
      </p:ext>
    </p:extLst>
  </p:cSld>
  <p:clrMapOvr>
    <a:masterClrMapping/>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Monitor Screenshot Center">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2286158" y="535067"/>
            <a:ext cx="7607808"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1769747287"/>
      </p:ext>
    </p:extLst>
  </p:cSld>
  <p:clrMapOvr>
    <a:masterClrMapping/>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Monitor Screenshot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072339"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2931165548"/>
      </p:ext>
    </p:extLst>
  </p:cSld>
  <p:clrMapOvr>
    <a:masterClrMapping/>
  </p:clrMapOvr>
  <p:transition spd="med">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Monitor Screenshot Lef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CA10D35-5312-4C46-BAC1-6994B5FE7534}"/>
              </a:ext>
            </a:extLst>
          </p:cNvPr>
          <p:cNvSpPr>
            <a:spLocks noGrp="1"/>
          </p:cNvSpPr>
          <p:nvPr>
            <p:ph type="pic" sz="quarter" idx="15" hasCustomPrompt="1"/>
          </p:nvPr>
        </p:nvSpPr>
        <p:spPr>
          <a:xfrm>
            <a:off x="490940"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868960580"/>
      </p:ext>
    </p:extLst>
  </p:cSld>
  <p:clrMapOvr>
    <a:masterClrMapping/>
  </p:clrMapOvr>
  <p:transition spd="med">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4858688" y="460248"/>
            <a:ext cx="2474624" cy="5358384"/>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184956069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_Two_Titles at Bottom">
    <p:spTree>
      <p:nvGrpSpPr>
        <p:cNvPr id="1" name=""/>
        <p:cNvGrpSpPr/>
        <p:nvPr/>
      </p:nvGrpSpPr>
      <p:grpSpPr>
        <a:xfrm>
          <a:off x="0" y="0"/>
          <a:ext cx="0" cy="0"/>
          <a:chOff x="0" y="0"/>
          <a:chExt cx="0" cy="0"/>
        </a:xfrm>
      </p:grpSpPr>
      <p:sp>
        <p:nvSpPr>
          <p:cNvPr id="6" name="Rectangle 5"/>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0" name="Title 1">
            <a:extLst>
              <a:ext uri="{FF2B5EF4-FFF2-40B4-BE49-F238E27FC236}">
                <a16:creationId xmlns:a16="http://schemas.microsoft.com/office/drawing/2014/main" id="{EF0526EF-6B2E-5140-B8D4-12B8795A7EB9}"/>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1" name="Content Placeholder 4">
            <a:extLst>
              <a:ext uri="{FF2B5EF4-FFF2-40B4-BE49-F238E27FC236}">
                <a16:creationId xmlns:a16="http://schemas.microsoft.com/office/drawing/2014/main" id="{488F244D-AD69-304C-B080-66332A1DBE4E}"/>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726986335"/>
      </p:ext>
    </p:extLst>
  </p:cSld>
  <p:clrMapOvr>
    <a:masterClrMapping/>
  </p:clrMapOvr>
  <p:transition spd="med">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iPad Pro 11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4032370" y="520781"/>
            <a:ext cx="7555908" cy="5277746"/>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31137024"/>
      </p:ext>
    </p:extLst>
  </p:cSld>
  <p:clrMapOvr>
    <a:masterClrMapping/>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Horizontal iPad Pro with 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527717" y="791268"/>
            <a:ext cx="6672225" cy="4660497"/>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
        <p:nvSpPr>
          <p:cNvPr id="5" name="Picture Placeholder 8">
            <a:extLst>
              <a:ext uri="{FF2B5EF4-FFF2-40B4-BE49-F238E27FC236}">
                <a16:creationId xmlns:a16="http://schemas.microsoft.com/office/drawing/2014/main" id="{D929BDFB-B607-6948-A5F3-7792D7A98E67}"/>
              </a:ext>
            </a:extLst>
          </p:cNvPr>
          <p:cNvSpPr>
            <a:spLocks noGrp="1"/>
          </p:cNvSpPr>
          <p:nvPr>
            <p:ph type="pic" sz="quarter" idx="19" hasCustomPrompt="1"/>
          </p:nvPr>
        </p:nvSpPr>
        <p:spPr>
          <a:xfrm>
            <a:off x="6521976" y="1766109"/>
            <a:ext cx="1812279" cy="3924187"/>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4161750330"/>
      </p:ext>
    </p:extLst>
  </p:cSld>
  <p:clrMapOvr>
    <a:masterClrMapping/>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ertical iPad Pro with 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945514" y="596336"/>
            <a:ext cx="3557858" cy="5093626"/>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
        <p:nvSpPr>
          <p:cNvPr id="5" name="Picture Placeholder 8">
            <a:extLst>
              <a:ext uri="{FF2B5EF4-FFF2-40B4-BE49-F238E27FC236}">
                <a16:creationId xmlns:a16="http://schemas.microsoft.com/office/drawing/2014/main" id="{D929BDFB-B607-6948-A5F3-7792D7A98E67}"/>
              </a:ext>
            </a:extLst>
          </p:cNvPr>
          <p:cNvSpPr>
            <a:spLocks noGrp="1"/>
          </p:cNvSpPr>
          <p:nvPr>
            <p:ph type="pic" sz="quarter" idx="19" hasCustomPrompt="1"/>
          </p:nvPr>
        </p:nvSpPr>
        <p:spPr>
          <a:xfrm>
            <a:off x="4503372" y="2868620"/>
            <a:ext cx="1392140" cy="2995752"/>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1663331630"/>
      </p:ext>
    </p:extLst>
  </p:cSld>
  <p:clrMapOvr>
    <a:masterClrMapping/>
  </p:clrMapOvr>
  <p:transition spd="med">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iPad Screenshot Center">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5E43A026-AC02-D04F-8070-745641641312}"/>
              </a:ext>
            </a:extLst>
          </p:cNvPr>
          <p:cNvSpPr>
            <a:spLocks noGrp="1"/>
          </p:cNvSpPr>
          <p:nvPr>
            <p:ph type="pic" sz="quarter" idx="16" hasCustomPrompt="1"/>
          </p:nvPr>
        </p:nvSpPr>
        <p:spPr>
          <a:xfrm>
            <a:off x="2489201"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1597736323"/>
      </p:ext>
    </p:extLst>
  </p:cSld>
  <p:clrMapOvr>
    <a:masterClrMapping/>
  </p:clrMapOvr>
  <p:transitio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iPad Screenshot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157785"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363926398"/>
      </p:ext>
    </p:extLst>
  </p:cSld>
  <p:clrMapOvr>
    <a:masterClrMapping/>
  </p:clrMapOvr>
  <p:transitio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iPad Screenshot Righ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33648D1-45CE-6349-A1B5-84AAA26097E5}"/>
              </a:ext>
            </a:extLst>
          </p:cNvPr>
          <p:cNvSpPr>
            <a:spLocks noGrp="1"/>
          </p:cNvSpPr>
          <p:nvPr>
            <p:ph type="pic" sz="quarter" idx="16" hasCustomPrompt="1"/>
          </p:nvPr>
        </p:nvSpPr>
        <p:spPr>
          <a:xfrm>
            <a:off x="818593"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1350574582"/>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_Titles and Conten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33E0A51-8347-CD43-AE76-87268A909D2F}"/>
              </a:ext>
            </a:extLst>
          </p:cNvPr>
          <p:cNvSpPr>
            <a:spLocks noGrp="1"/>
          </p:cNvSpPr>
          <p:nvPr>
            <p:ph idx="1" hasCustomPrompt="1"/>
          </p:nvPr>
        </p:nvSpPr>
        <p:spPr>
          <a:xfrm>
            <a:off x="379511" y="1406290"/>
            <a:ext cx="11432977" cy="4754880"/>
          </a:xfrm>
        </p:spPr>
        <p:txBody>
          <a:bodyPr/>
          <a:lstStyle>
            <a:lvl1pPr>
              <a:buClr>
                <a:schemeClr val="accent4">
                  <a:lumMod val="60000"/>
                  <a:lumOff val="40000"/>
                </a:schemeClr>
              </a:buClr>
              <a:defRPr>
                <a:solidFill>
                  <a:schemeClr val="tx1"/>
                </a:solidFill>
              </a:defRPr>
            </a:lvl1pPr>
            <a:lvl2pPr>
              <a:buClr>
                <a:schemeClr val="accent4">
                  <a:lumMod val="60000"/>
                  <a:lumOff val="40000"/>
                </a:schemeClr>
              </a:buClr>
              <a:defRPr>
                <a:solidFill>
                  <a:schemeClr val="tx1"/>
                </a:solidFill>
              </a:defRPr>
            </a:lvl2pPr>
            <a:lvl3pPr>
              <a:buClr>
                <a:schemeClr val="accent4">
                  <a:lumMod val="60000"/>
                  <a:lumOff val="40000"/>
                </a:schemeClr>
              </a:buClr>
              <a:defRPr>
                <a:solidFill>
                  <a:schemeClr val="tx1"/>
                </a:solidFill>
              </a:defRPr>
            </a:lvl3pPr>
            <a:lvl4pPr>
              <a:buClr>
                <a:schemeClr val="accent4">
                  <a:lumMod val="60000"/>
                  <a:lumOff val="40000"/>
                </a:schemeClr>
              </a:buClr>
              <a:defRPr>
                <a:solidFill>
                  <a:schemeClr val="tx1"/>
                </a:solidFill>
              </a:defRPr>
            </a:lvl4pPr>
            <a:lvl5pPr>
              <a:buClr>
                <a:schemeClr val="accent4">
                  <a:lumMod val="60000"/>
                  <a:lumOff val="40000"/>
                </a:schemeClr>
              </a:buCl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FD4B5D61-C77B-6049-8DD3-08BB51C2AA39}"/>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9" name="Content Placeholder 4">
            <a:extLst>
              <a:ext uri="{FF2B5EF4-FFF2-40B4-BE49-F238E27FC236}">
                <a16:creationId xmlns:a16="http://schemas.microsoft.com/office/drawing/2014/main" id="{49DE8968-26DB-0446-954D-A291D1BA51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39497091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_Title Slide">
    <p:spTree>
      <p:nvGrpSpPr>
        <p:cNvPr id="1" name=""/>
        <p:cNvGrpSpPr/>
        <p:nvPr/>
      </p:nvGrpSpPr>
      <p:grpSpPr>
        <a:xfrm>
          <a:off x="0" y="0"/>
          <a:ext cx="0" cy="0"/>
          <a:chOff x="0" y="0"/>
          <a:chExt cx="0" cy="0"/>
        </a:xfrm>
      </p:grpSpPr>
      <p:sp>
        <p:nvSpPr>
          <p:cNvPr id="15" name="Rectangle 14"/>
          <p:cNvSpPr>
            <a:spLocks/>
          </p:cNvSpPr>
          <p:nvPr userDrawn="1"/>
        </p:nvSpPr>
        <p:spPr>
          <a:xfrm>
            <a:off x="0" y="-57"/>
            <a:ext cx="12191999" cy="685811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2" name="Rectangle 11">
            <a:extLst>
              <a:ext uri="{FF2B5EF4-FFF2-40B4-BE49-F238E27FC236}">
                <a16:creationId xmlns:a16="http://schemas.microsoft.com/office/drawing/2014/main" id="{A2FADC6A-C03C-FA40-945E-78CF3E5D6417}"/>
              </a:ext>
            </a:extLst>
          </p:cNvPr>
          <p:cNvSpPr/>
          <p:nvPr userDrawn="1"/>
        </p:nvSpPr>
        <p:spPr>
          <a:xfrm>
            <a:off x="4" y="6309360"/>
            <a:ext cx="12192000" cy="5486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7" name="TextBox 16">
            <a:extLst>
              <a:ext uri="{FF2B5EF4-FFF2-40B4-BE49-F238E27FC236}">
                <a16:creationId xmlns:a16="http://schemas.microsoft.com/office/drawing/2014/main" id="{B82F82F6-DD3A-6542-B9F3-C0D30FF90147}"/>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solidFill>
                <a:latin typeface="+mn-lt"/>
                <a:ea typeface="Roboto" panose="02000000000000000000" pitchFamily="2" charset="0"/>
              </a:rPr>
              <a:t>v23</a:t>
            </a:r>
            <a:endParaRPr lang="en-US" sz="800" b="0">
              <a:solidFill>
                <a:schemeClr val="accent4"/>
              </a:solidFill>
              <a:latin typeface="+mn-lt"/>
              <a:ea typeface="Roboto" panose="02000000000000000000" pitchFamily="2" charset="0"/>
            </a:endParaRPr>
          </a:p>
        </p:txBody>
      </p:sp>
      <p:sp>
        <p:nvSpPr>
          <p:cNvPr id="19" name="Rectangle 18">
            <a:extLst>
              <a:ext uri="{FF2B5EF4-FFF2-40B4-BE49-F238E27FC236}">
                <a16:creationId xmlns:a16="http://schemas.microsoft.com/office/drawing/2014/main" id="{36780783-8696-E840-8BEB-D02FFF5E87FC}"/>
              </a:ext>
            </a:extLst>
          </p:cNvPr>
          <p:cNvSpPr/>
          <p:nvPr userDrawn="1"/>
        </p:nvSpPr>
        <p:spPr>
          <a:xfrm>
            <a:off x="4" y="6312577"/>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0" name="Title 1">
            <a:extLst>
              <a:ext uri="{FF2B5EF4-FFF2-40B4-BE49-F238E27FC236}">
                <a16:creationId xmlns:a16="http://schemas.microsoft.com/office/drawing/2014/main" id="{DFCB00F1-1AE1-1E4F-A48A-1A42B5A63F5C}"/>
              </a:ext>
            </a:extLst>
          </p:cNvPr>
          <p:cNvSpPr>
            <a:spLocks noGrp="1"/>
          </p:cNvSpPr>
          <p:nvPr>
            <p:ph type="ctrTitle" hasCustomPrompt="1"/>
          </p:nvPr>
        </p:nvSpPr>
        <p:spPr>
          <a:xfrm>
            <a:off x="858561" y="2331266"/>
            <a:ext cx="10425738" cy="1892454"/>
          </a:xfrm>
        </p:spPr>
        <p:txBody>
          <a:bodyPr anchor="b">
            <a:normAutofit/>
          </a:bodyPr>
          <a:lstStyle>
            <a:lvl1pPr>
              <a:defRPr sz="4000">
                <a:solidFill>
                  <a:schemeClr val="accent6"/>
                </a:solidFill>
                <a:latin typeface="+mj-lt"/>
              </a:defRPr>
            </a:lvl1pPr>
          </a:lstStyle>
          <a:p>
            <a:r>
              <a:rPr lang="en-US"/>
              <a:t>Aptos PowerPoint Template</a:t>
            </a:r>
          </a:p>
        </p:txBody>
      </p:sp>
      <p:sp>
        <p:nvSpPr>
          <p:cNvPr id="21" name="Subtitle 2">
            <a:extLst>
              <a:ext uri="{FF2B5EF4-FFF2-40B4-BE49-F238E27FC236}">
                <a16:creationId xmlns:a16="http://schemas.microsoft.com/office/drawing/2014/main" id="{92F7B898-5044-A14C-A3B6-82B8E39E29B3}"/>
              </a:ext>
            </a:extLst>
          </p:cNvPr>
          <p:cNvSpPr>
            <a:spLocks noGrp="1"/>
          </p:cNvSpPr>
          <p:nvPr>
            <p:ph type="subTitle" idx="1" hasCustomPrompt="1"/>
          </p:nvPr>
        </p:nvSpPr>
        <p:spPr>
          <a:xfrm>
            <a:off x="858561" y="4389520"/>
            <a:ext cx="6152079" cy="411652"/>
          </a:xfrm>
        </p:spPr>
        <p:txBody>
          <a:bodyPr>
            <a:noAutofit/>
          </a:bodyPr>
          <a:lstStyle>
            <a:lvl1pPr marL="0" indent="0" algn="l">
              <a:buNone/>
              <a:defRPr sz="2000">
                <a:solidFill>
                  <a:schemeClr val="bg1"/>
                </a:solidFill>
                <a:latin typeface="+mn-lt"/>
              </a:defRPr>
            </a:lvl1pPr>
            <a:lvl2pPr marL="509390" indent="0" algn="ctr">
              <a:buNone/>
              <a:defRPr>
                <a:solidFill>
                  <a:schemeClr val="tx1">
                    <a:tint val="75000"/>
                  </a:schemeClr>
                </a:solidFill>
              </a:defRPr>
            </a:lvl2pPr>
            <a:lvl3pPr marL="1018779" indent="0" algn="ctr">
              <a:buNone/>
              <a:defRPr>
                <a:solidFill>
                  <a:schemeClr val="tx1">
                    <a:tint val="75000"/>
                  </a:schemeClr>
                </a:solidFill>
              </a:defRPr>
            </a:lvl3pPr>
            <a:lvl4pPr marL="1528170" indent="0" algn="ctr">
              <a:buNone/>
              <a:defRPr>
                <a:solidFill>
                  <a:schemeClr val="tx1">
                    <a:tint val="75000"/>
                  </a:schemeClr>
                </a:solidFill>
              </a:defRPr>
            </a:lvl4pPr>
            <a:lvl5pPr marL="2037560" indent="0" algn="ctr">
              <a:buNone/>
              <a:defRPr>
                <a:solidFill>
                  <a:schemeClr val="tx1">
                    <a:tint val="75000"/>
                  </a:schemeClr>
                </a:solidFill>
              </a:defRPr>
            </a:lvl5pPr>
            <a:lvl6pPr marL="2546950" indent="0" algn="ctr">
              <a:buNone/>
              <a:defRPr>
                <a:solidFill>
                  <a:schemeClr val="tx1">
                    <a:tint val="75000"/>
                  </a:schemeClr>
                </a:solidFill>
              </a:defRPr>
            </a:lvl6pPr>
            <a:lvl7pPr marL="3056339" indent="0" algn="ctr">
              <a:buNone/>
              <a:defRPr>
                <a:solidFill>
                  <a:schemeClr val="tx1">
                    <a:tint val="75000"/>
                  </a:schemeClr>
                </a:solidFill>
              </a:defRPr>
            </a:lvl7pPr>
            <a:lvl8pPr marL="3565728" indent="0" algn="ctr">
              <a:buNone/>
              <a:defRPr>
                <a:solidFill>
                  <a:schemeClr val="tx1">
                    <a:tint val="75000"/>
                  </a:schemeClr>
                </a:solidFill>
              </a:defRPr>
            </a:lvl8pPr>
            <a:lvl9pPr marL="4075118" indent="0" algn="ctr">
              <a:buNone/>
              <a:defRPr>
                <a:solidFill>
                  <a:schemeClr val="tx1">
                    <a:tint val="75000"/>
                  </a:schemeClr>
                </a:solidFill>
              </a:defRPr>
            </a:lvl9pPr>
          </a:lstStyle>
          <a:p>
            <a:r>
              <a:rPr lang="en-US"/>
              <a:t>Name</a:t>
            </a:r>
          </a:p>
        </p:txBody>
      </p:sp>
      <p:sp>
        <p:nvSpPr>
          <p:cNvPr id="22" name="Text Placeholder 4">
            <a:extLst>
              <a:ext uri="{FF2B5EF4-FFF2-40B4-BE49-F238E27FC236}">
                <a16:creationId xmlns:a16="http://schemas.microsoft.com/office/drawing/2014/main" id="{73AFCA19-727C-A04E-87CD-AF8A8183C0AC}"/>
              </a:ext>
            </a:extLst>
          </p:cNvPr>
          <p:cNvSpPr>
            <a:spLocks noGrp="1"/>
          </p:cNvSpPr>
          <p:nvPr>
            <p:ph type="body" sz="quarter" idx="11" hasCustomPrompt="1"/>
          </p:nvPr>
        </p:nvSpPr>
        <p:spPr>
          <a:xfrm>
            <a:off x="858562" y="4801171"/>
            <a:ext cx="6152078" cy="411652"/>
          </a:xfrm>
        </p:spPr>
        <p:txBody>
          <a:bodyPr>
            <a:noAutofit/>
          </a:bodyPr>
          <a:lstStyle>
            <a:lvl1pPr marL="0" indent="0">
              <a:buNone/>
              <a:defRPr sz="1600" baseline="0">
                <a:solidFill>
                  <a:schemeClr val="accent4">
                    <a:lumMod val="60000"/>
                    <a:lumOff val="40000"/>
                  </a:schemeClr>
                </a:solidFill>
                <a:latin typeface="+mn-lt"/>
              </a:defRPr>
            </a:lvl1pPr>
            <a:lvl2pPr marL="370488" indent="0">
              <a:buNone/>
              <a:defRPr sz="1620">
                <a:solidFill>
                  <a:schemeClr val="accent1"/>
                </a:solidFill>
              </a:defRPr>
            </a:lvl2pPr>
            <a:lvl3pPr marL="823307" indent="0">
              <a:buNone/>
              <a:defRPr sz="1620">
                <a:solidFill>
                  <a:schemeClr val="accent1"/>
                </a:solidFill>
              </a:defRPr>
            </a:lvl3pPr>
            <a:lvl4pPr marL="1152631" indent="0">
              <a:buNone/>
              <a:defRPr sz="1620">
                <a:solidFill>
                  <a:schemeClr val="accent1"/>
                </a:solidFill>
              </a:defRPr>
            </a:lvl4pPr>
            <a:lvl5pPr marL="1481953" indent="0">
              <a:buNone/>
              <a:defRPr sz="1620">
                <a:solidFill>
                  <a:schemeClr val="accent1"/>
                </a:solidFill>
              </a:defRPr>
            </a:lvl5pPr>
          </a:lstStyle>
          <a:p>
            <a:pPr lvl="0"/>
            <a:r>
              <a:rPr lang="en-US"/>
              <a:t>Title, Company</a:t>
            </a:r>
          </a:p>
        </p:txBody>
      </p:sp>
      <p:sp>
        <p:nvSpPr>
          <p:cNvPr id="24" name="Text Placeholder 5">
            <a:extLst>
              <a:ext uri="{FF2B5EF4-FFF2-40B4-BE49-F238E27FC236}">
                <a16:creationId xmlns:a16="http://schemas.microsoft.com/office/drawing/2014/main" id="{AB75F62C-AFCE-FF45-AFC1-4B833BADAA13}"/>
              </a:ext>
            </a:extLst>
          </p:cNvPr>
          <p:cNvSpPr>
            <a:spLocks noGrp="1"/>
          </p:cNvSpPr>
          <p:nvPr>
            <p:ph type="body" sz="quarter" idx="14" hasCustomPrompt="1"/>
          </p:nvPr>
        </p:nvSpPr>
        <p:spPr>
          <a:xfrm>
            <a:off x="872416" y="5350041"/>
            <a:ext cx="3096705" cy="393070"/>
          </a:xfrm>
        </p:spPr>
        <p:txBody>
          <a:bodyPr>
            <a:noAutofit/>
          </a:bodyPr>
          <a:lstStyle>
            <a:lvl1pPr marL="0" indent="0">
              <a:buNone/>
              <a:defRPr sz="1400">
                <a:solidFill>
                  <a:schemeClr val="accent4">
                    <a:lumMod val="60000"/>
                    <a:lumOff val="40000"/>
                  </a:schemeClr>
                </a:solidFill>
                <a:latin typeface="+mn-lt"/>
                <a:ea typeface="Roboto Condensed" panose="02000000000000000000" pitchFamily="2" charset="0"/>
              </a:defRPr>
            </a:lvl1pPr>
            <a:lvl2pPr marL="370488" indent="0">
              <a:buNone/>
              <a:defRPr sz="1440">
                <a:solidFill>
                  <a:schemeClr val="accent3"/>
                </a:solidFill>
                <a:latin typeface="Roboto Condensed" panose="02000000000000000000" pitchFamily="2" charset="0"/>
                <a:ea typeface="Roboto Condensed" panose="02000000000000000000" pitchFamily="2" charset="0"/>
              </a:defRPr>
            </a:lvl2pPr>
            <a:lvl3pPr marL="823307" indent="0">
              <a:buNone/>
              <a:defRPr sz="1440">
                <a:solidFill>
                  <a:schemeClr val="accent3"/>
                </a:solidFill>
                <a:latin typeface="Roboto Condensed" panose="02000000000000000000" pitchFamily="2" charset="0"/>
                <a:ea typeface="Roboto Condensed" panose="02000000000000000000" pitchFamily="2" charset="0"/>
              </a:defRPr>
            </a:lvl3pPr>
            <a:lvl4pPr marL="1152631" indent="0">
              <a:buNone/>
              <a:defRPr sz="1440">
                <a:solidFill>
                  <a:schemeClr val="accent3"/>
                </a:solidFill>
                <a:latin typeface="Roboto Condensed" panose="02000000000000000000" pitchFamily="2" charset="0"/>
                <a:ea typeface="Roboto Condensed" panose="02000000000000000000" pitchFamily="2" charset="0"/>
              </a:defRPr>
            </a:lvl4pPr>
            <a:lvl5pPr marL="1481953" indent="0">
              <a:buNone/>
              <a:defRPr sz="1440">
                <a:solidFill>
                  <a:schemeClr val="accent3"/>
                </a:solidFill>
                <a:latin typeface="Roboto Condensed" panose="02000000000000000000" pitchFamily="2" charset="0"/>
                <a:ea typeface="Roboto Condensed" panose="02000000000000000000" pitchFamily="2" charset="0"/>
              </a:defRPr>
            </a:lvl5pPr>
          </a:lstStyle>
          <a:p>
            <a:pPr lvl="0"/>
            <a:r>
              <a:rPr lang="en-US"/>
              <a:t>Date</a:t>
            </a:r>
          </a:p>
        </p:txBody>
      </p:sp>
      <p:pic>
        <p:nvPicPr>
          <p:cNvPr id="11" name="Picture 10">
            <a:extLst>
              <a:ext uri="{FF2B5EF4-FFF2-40B4-BE49-F238E27FC236}">
                <a16:creationId xmlns:a16="http://schemas.microsoft.com/office/drawing/2014/main" id="{125FCE3D-B355-0C48-87B7-EFBFAA2991AC}"/>
              </a:ext>
            </a:extLst>
          </p:cNvPr>
          <p:cNvPicPr>
            <a:picLocks noChangeAspect="1"/>
          </p:cNvPicPr>
          <p:nvPr userDrawn="1"/>
        </p:nvPicPr>
        <p:blipFill>
          <a:blip r:embed="rId2"/>
          <a:stretch>
            <a:fillRect/>
          </a:stretch>
        </p:blipFill>
        <p:spPr>
          <a:xfrm>
            <a:off x="565702" y="403687"/>
            <a:ext cx="3017520" cy="1761579"/>
          </a:xfrm>
          <a:prstGeom prst="rect">
            <a:avLst/>
          </a:prstGeom>
        </p:spPr>
      </p:pic>
    </p:spTree>
    <p:extLst>
      <p:ext uri="{BB962C8B-B14F-4D97-AF65-F5344CB8AC3E}">
        <p14:creationId xmlns:p14="http://schemas.microsoft.com/office/powerpoint/2010/main" val="863002523"/>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_Two_Titles and Content">
    <p:spTree>
      <p:nvGrpSpPr>
        <p:cNvPr id="1" name=""/>
        <p:cNvGrpSpPr/>
        <p:nvPr/>
      </p:nvGrpSpPr>
      <p:grpSpPr>
        <a:xfrm>
          <a:off x="0" y="0"/>
          <a:ext cx="0" cy="0"/>
          <a:chOff x="0" y="0"/>
          <a:chExt cx="0" cy="0"/>
        </a:xfrm>
      </p:grpSpPr>
      <p:sp>
        <p:nvSpPr>
          <p:cNvPr id="6" name="Rectangle 5"/>
          <p:cNvSpPr>
            <a:spLocks/>
          </p:cNvSpPr>
          <p:nvPr userDrawn="1"/>
        </p:nvSpPr>
        <p:spPr>
          <a:xfrm>
            <a:off x="0" y="0"/>
            <a:ext cx="12191999" cy="63093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3" name="Content Placeholder 2"/>
          <p:cNvSpPr>
            <a:spLocks noGrp="1"/>
          </p:cNvSpPr>
          <p:nvPr>
            <p:ph idx="1" hasCustomPrompt="1"/>
          </p:nvPr>
        </p:nvSpPr>
        <p:spPr>
          <a:xfrm>
            <a:off x="379511" y="1406290"/>
            <a:ext cx="11432977" cy="4754880"/>
          </a:xfrm>
        </p:spPr>
        <p:txBody>
          <a:bodyPr/>
          <a:lstStyle>
            <a:lvl1pPr>
              <a:buClr>
                <a:schemeClr val="accent4">
                  <a:lumMod val="60000"/>
                  <a:lumOff val="40000"/>
                </a:schemeClr>
              </a:buClr>
              <a:defRPr>
                <a:solidFill>
                  <a:schemeClr val="bg2"/>
                </a:solidFill>
              </a:defRPr>
            </a:lvl1pPr>
            <a:lvl2pPr>
              <a:buClr>
                <a:schemeClr val="accent4">
                  <a:lumMod val="60000"/>
                  <a:lumOff val="40000"/>
                </a:schemeClr>
              </a:buClr>
              <a:defRPr>
                <a:solidFill>
                  <a:schemeClr val="bg2"/>
                </a:solidFill>
              </a:defRPr>
            </a:lvl2pPr>
            <a:lvl3pPr>
              <a:buClr>
                <a:schemeClr val="accent4">
                  <a:lumMod val="60000"/>
                  <a:lumOff val="40000"/>
                </a:schemeClr>
              </a:buClr>
              <a:defRPr>
                <a:solidFill>
                  <a:schemeClr val="bg2"/>
                </a:solidFill>
              </a:defRPr>
            </a:lvl3pPr>
            <a:lvl4pPr>
              <a:buClr>
                <a:schemeClr val="accent4">
                  <a:lumMod val="60000"/>
                  <a:lumOff val="40000"/>
                </a:schemeClr>
              </a:buClr>
              <a:defRPr>
                <a:solidFill>
                  <a:schemeClr val="bg2"/>
                </a:solidFill>
              </a:defRPr>
            </a:lvl4pPr>
            <a:lvl5pPr>
              <a:buClr>
                <a:schemeClr val="accent4">
                  <a:lumMod val="60000"/>
                  <a:lumOff val="40000"/>
                </a:schemeClr>
              </a:buClr>
              <a:defRPr>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191F0C5A-B5D2-FC49-AEA4-3E6EC8BF8C40}"/>
              </a:ext>
            </a:extLst>
          </p:cNvPr>
          <p:cNvSpPr>
            <a:spLocks noGrp="1"/>
          </p:cNvSpPr>
          <p:nvPr>
            <p:ph type="title" hasCustomPrompt="1"/>
          </p:nvPr>
        </p:nvSpPr>
        <p:spPr>
          <a:xfrm>
            <a:off x="379516" y="547533"/>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1" name="Content Placeholder 4">
            <a:extLst>
              <a:ext uri="{FF2B5EF4-FFF2-40B4-BE49-F238E27FC236}">
                <a16:creationId xmlns:a16="http://schemas.microsoft.com/office/drawing/2014/main" id="{9FC31DE3-DA1F-BB47-8181-B7C3FD1D7A1D}"/>
              </a:ext>
            </a:extLst>
          </p:cNvPr>
          <p:cNvSpPr>
            <a:spLocks noGrp="1"/>
          </p:cNvSpPr>
          <p:nvPr>
            <p:ph sz="quarter" idx="11" hasCustomPrompt="1"/>
          </p:nvPr>
        </p:nvSpPr>
        <p:spPr>
          <a:xfrm>
            <a:off x="400780" y="348246"/>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660811311"/>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29921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Dark_Blank">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Tree>
    <p:extLst>
      <p:ext uri="{BB962C8B-B14F-4D97-AF65-F5344CB8AC3E}">
        <p14:creationId xmlns:p14="http://schemas.microsoft.com/office/powerpoint/2010/main" val="408199079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Aptos ONE XP L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68C687-9DEC-DD49-B7F1-C9DBDD0F9474}"/>
              </a:ext>
            </a:extLst>
          </p:cNvPr>
          <p:cNvSpPr/>
          <p:nvPr userDrawn="1"/>
        </p:nvSpPr>
        <p:spPr>
          <a:xfrm>
            <a:off x="0" y="0"/>
            <a:ext cx="12192000" cy="6858000"/>
          </a:xfrm>
          <a:prstGeom prst="rect">
            <a:avLst/>
          </a:prstGeom>
          <a:gradFill flip="none" rotWithShape="1">
            <a:gsLst>
              <a:gs pos="90000">
                <a:schemeClr val="accent3">
                  <a:lumMod val="40000"/>
                  <a:lumOff val="60000"/>
                </a:schemeClr>
              </a:gs>
              <a:gs pos="35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966D0DB-3976-0F43-A691-F1E573CA1929}"/>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3">
                    <a:lumMod val="75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3">
                    <a:lumMod val="75000"/>
                  </a:schemeClr>
                </a:solidFill>
                <a:latin typeface="+mn-lt"/>
                <a:ea typeface="Roboto" panose="02000000000000000000" pitchFamily="2" charset="0"/>
              </a:rPr>
              <a:t>   •   </a:t>
            </a:r>
            <a:r>
              <a:rPr lang="en-US" sz="800" b="0">
                <a:solidFill>
                  <a:schemeClr val="accent3">
                    <a:lumMod val="75000"/>
                  </a:schemeClr>
                </a:solidFill>
                <a:latin typeface="+mn-lt"/>
                <a:ea typeface="Roboto" panose="02000000000000000000" pitchFamily="2" charset="0"/>
              </a:rPr>
              <a:t>© Aptos, LLC. All rights reserved</a:t>
            </a:r>
            <a:r>
              <a:rPr lang="en-US" sz="800" b="0" baseline="0">
                <a:solidFill>
                  <a:schemeClr val="accent3">
                    <a:lumMod val="75000"/>
                  </a:schemeClr>
                </a:solidFill>
                <a:latin typeface="+mn-lt"/>
                <a:ea typeface="Roboto" panose="02000000000000000000" pitchFamily="2" charset="0"/>
              </a:rPr>
              <a:t>.</a:t>
            </a:r>
            <a:endParaRPr lang="en-US" sz="800" b="0">
              <a:solidFill>
                <a:schemeClr val="accent3">
                  <a:lumMod val="75000"/>
                </a:schemeClr>
              </a:solidFill>
              <a:latin typeface="+mn-lt"/>
              <a:ea typeface="Roboto" panose="02000000000000000000" pitchFamily="2" charset="0"/>
            </a:endParaRPr>
          </a:p>
        </p:txBody>
      </p:sp>
    </p:spTree>
    <p:extLst>
      <p:ext uri="{BB962C8B-B14F-4D97-AF65-F5344CB8AC3E}">
        <p14:creationId xmlns:p14="http://schemas.microsoft.com/office/powerpoint/2010/main" val="321346410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Aptos ONE XP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6685E2-5436-8A40-9609-606CD556246F}"/>
              </a:ext>
            </a:extLst>
          </p:cNvPr>
          <p:cNvSpPr/>
          <p:nvPr userDrawn="1"/>
        </p:nvSpPr>
        <p:spPr>
          <a:xfrm>
            <a:off x="0" y="0"/>
            <a:ext cx="12192000" cy="6858000"/>
          </a:xfrm>
          <a:prstGeom prst="rect">
            <a:avLst/>
          </a:prstGeom>
          <a:gradFill flip="none" rotWithShape="1">
            <a:gsLst>
              <a:gs pos="90000">
                <a:schemeClr val="tx2">
                  <a:lumMod val="75000"/>
                </a:schemeClr>
              </a:gs>
              <a:gs pos="35000">
                <a:schemeClr val="tx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1EAEEF-5073-5E43-8F3C-D145AD42E45D}"/>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3">
                    <a:lumMod val="75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3">
                    <a:lumMod val="75000"/>
                  </a:schemeClr>
                </a:solidFill>
                <a:latin typeface="+mn-lt"/>
                <a:ea typeface="Roboto" panose="02000000000000000000" pitchFamily="2" charset="0"/>
              </a:rPr>
              <a:t>   •   </a:t>
            </a:r>
            <a:r>
              <a:rPr lang="en-US" sz="800" b="0">
                <a:solidFill>
                  <a:schemeClr val="accent3">
                    <a:lumMod val="75000"/>
                  </a:schemeClr>
                </a:solidFill>
                <a:latin typeface="+mn-lt"/>
                <a:ea typeface="Roboto" panose="02000000000000000000" pitchFamily="2" charset="0"/>
              </a:rPr>
              <a:t>© Aptos, LLC. All rights reserved</a:t>
            </a:r>
            <a:r>
              <a:rPr lang="en-US" sz="800" b="0" baseline="0">
                <a:solidFill>
                  <a:schemeClr val="accent3">
                    <a:lumMod val="75000"/>
                  </a:schemeClr>
                </a:solidFill>
                <a:latin typeface="+mn-lt"/>
                <a:ea typeface="Roboto" panose="02000000000000000000" pitchFamily="2" charset="0"/>
              </a:rPr>
              <a:t>.</a:t>
            </a:r>
            <a:endParaRPr lang="en-US" sz="800" b="0">
              <a:solidFill>
                <a:schemeClr val="accent3">
                  <a:lumMod val="75000"/>
                </a:schemeClr>
              </a:solidFill>
              <a:latin typeface="+mn-lt"/>
              <a:ea typeface="Roboto" panose="02000000000000000000" pitchFamily="2" charset="0"/>
            </a:endParaRPr>
          </a:p>
        </p:txBody>
      </p:sp>
    </p:spTree>
    <p:extLst>
      <p:ext uri="{BB962C8B-B14F-4D97-AF65-F5344CB8AC3E}">
        <p14:creationId xmlns:p14="http://schemas.microsoft.com/office/powerpoint/2010/main" val="3537593317"/>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size Image w/ Titles at Bottom">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0" y="0"/>
            <a:ext cx="12192000" cy="6309360"/>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10" name="Title 1">
            <a:extLst>
              <a:ext uri="{FF2B5EF4-FFF2-40B4-BE49-F238E27FC236}">
                <a16:creationId xmlns:a16="http://schemas.microsoft.com/office/drawing/2014/main" id="{EF0526EF-6B2E-5140-B8D4-12B8795A7EB9}"/>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1" name="Content Placeholder 4">
            <a:extLst>
              <a:ext uri="{FF2B5EF4-FFF2-40B4-BE49-F238E27FC236}">
                <a16:creationId xmlns:a16="http://schemas.microsoft.com/office/drawing/2014/main" id="{488F244D-AD69-304C-B080-66332A1DBE4E}"/>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edit subtitle</a:t>
            </a:r>
          </a:p>
        </p:txBody>
      </p:sp>
    </p:spTree>
    <p:extLst>
      <p:ext uri="{BB962C8B-B14F-4D97-AF65-F5344CB8AC3E}">
        <p14:creationId xmlns:p14="http://schemas.microsoft.com/office/powerpoint/2010/main" val="1761089654"/>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content, 1/2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6095842" y="0"/>
            <a:ext cx="6094255"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5356749"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639407"/>
            <a:ext cx="5345423" cy="612851"/>
          </a:xfrm>
        </p:spPr>
        <p:txBody>
          <a:bodyPr anchor="t">
            <a:spAutoFit/>
          </a:bodyPr>
          <a:lstStyle>
            <a:lvl1pPr>
              <a:lnSpc>
                <a:spcPct val="90000"/>
              </a:lnSpc>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0" y="348246"/>
            <a:ext cx="5335481"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57305494"/>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mage, 1/2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6094255"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6482138" y="1478340"/>
            <a:ext cx="5356749"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6482142" y="633995"/>
            <a:ext cx="5345423" cy="612851"/>
          </a:xfrm>
        </p:spPr>
        <p:txBody>
          <a:bodyPr anchor="t">
            <a:spAutoFit/>
          </a:bodyPr>
          <a:lstStyle>
            <a:lvl1pPr>
              <a:lnSpc>
                <a:spcPct val="90000"/>
              </a:lnSpc>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6503406" y="348246"/>
            <a:ext cx="5335481" cy="274320"/>
          </a:xfrm>
        </p:spPr>
        <p:txBody>
          <a:bodyPr anchor="ctr">
            <a:noAutofit/>
          </a:bodyPr>
          <a:lstStyle>
            <a:lvl1pPr marL="0" indent="0">
              <a:buNone/>
              <a:defRPr sz="2000">
                <a:solidFill>
                  <a:schemeClr val="tx1"/>
                </a:solidFill>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602534980"/>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 content, 2/3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4066480" y="0"/>
            <a:ext cx="8123618" cy="63096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1" name="Content Placeholder 2">
            <a:extLst>
              <a:ext uri="{FF2B5EF4-FFF2-40B4-BE49-F238E27FC236}">
                <a16:creationId xmlns:a16="http://schemas.microsoft.com/office/drawing/2014/main" id="{B6AACED8-1DF5-FD4D-8AB8-F23272515B77}"/>
              </a:ext>
            </a:extLst>
          </p:cNvPr>
          <p:cNvSpPr>
            <a:spLocks noGrp="1"/>
          </p:cNvSpPr>
          <p:nvPr>
            <p:ph idx="1" hasCustomPrompt="1"/>
          </p:nvPr>
        </p:nvSpPr>
        <p:spPr>
          <a:xfrm>
            <a:off x="383777" y="2057400"/>
            <a:ext cx="3340930" cy="407565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2" name="Title 1">
            <a:extLst>
              <a:ext uri="{FF2B5EF4-FFF2-40B4-BE49-F238E27FC236}">
                <a16:creationId xmlns:a16="http://schemas.microsoft.com/office/drawing/2014/main" id="{9C391E6D-A876-DE4C-B36D-5DBDC58CBB9E}"/>
              </a:ext>
            </a:extLst>
          </p:cNvPr>
          <p:cNvSpPr>
            <a:spLocks noGrp="1"/>
          </p:cNvSpPr>
          <p:nvPr>
            <p:ph type="title" hasCustomPrompt="1"/>
          </p:nvPr>
        </p:nvSpPr>
        <p:spPr>
          <a:xfrm>
            <a:off x="379519" y="633995"/>
            <a:ext cx="3333866" cy="1112302"/>
          </a:xfrm>
        </p:spPr>
        <p:txBody>
          <a:bodyPr anchor="t">
            <a:spAutoFit/>
          </a:bodyPr>
          <a:lstStyle>
            <a:lvl1pPr>
              <a:lnSpc>
                <a:spcPct val="90000"/>
              </a:lnSpc>
              <a:defRPr sz="3600">
                <a:solidFill>
                  <a:schemeClr val="accent4"/>
                </a:solidFill>
              </a:defRPr>
            </a:lvl1pPr>
          </a:lstStyle>
          <a:p>
            <a:r>
              <a:rPr lang="en-US"/>
              <a:t>Click to add title</a:t>
            </a:r>
          </a:p>
        </p:txBody>
      </p:sp>
      <p:sp>
        <p:nvSpPr>
          <p:cNvPr id="23" name="Content Placeholder 4">
            <a:extLst>
              <a:ext uri="{FF2B5EF4-FFF2-40B4-BE49-F238E27FC236}">
                <a16:creationId xmlns:a16="http://schemas.microsoft.com/office/drawing/2014/main" id="{ADEE1A16-F5A3-9B46-8B82-EA03EEDA7403}"/>
              </a:ext>
            </a:extLst>
          </p:cNvPr>
          <p:cNvSpPr>
            <a:spLocks noGrp="1"/>
          </p:cNvSpPr>
          <p:nvPr>
            <p:ph sz="quarter" idx="11" hasCustomPrompt="1"/>
          </p:nvPr>
        </p:nvSpPr>
        <p:spPr>
          <a:xfrm>
            <a:off x="397041" y="348246"/>
            <a:ext cx="3327666"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80785107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 image, 1/3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8125521" cy="63096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8497957" y="2057400"/>
            <a:ext cx="3340930" cy="407565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8493699" y="640760"/>
            <a:ext cx="3333866" cy="1112302"/>
          </a:xfrm>
        </p:spPr>
        <p:txBody>
          <a:bodyPr anchor="t">
            <a:spAutoFit/>
          </a:bodyPr>
          <a:lstStyle>
            <a:lvl1pPr>
              <a:lnSpc>
                <a:spcPct val="90000"/>
              </a:lnSpc>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8511221" y="348246"/>
            <a:ext cx="3327666"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426705361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Agenda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7C1D04C-9E3C-0C42-8C19-CD189AED9A80}"/>
              </a:ext>
            </a:extLst>
          </p:cNvPr>
          <p:cNvGrpSpPr/>
          <p:nvPr userDrawn="1"/>
        </p:nvGrpSpPr>
        <p:grpSpPr>
          <a:xfrm>
            <a:off x="4" y="5715000"/>
            <a:ext cx="12192000" cy="1143000"/>
            <a:chOff x="4" y="5715000"/>
            <a:chExt cx="12192000" cy="1143000"/>
          </a:xfrm>
        </p:grpSpPr>
        <p:sp>
          <p:nvSpPr>
            <p:cNvPr id="16" name="Rectangle 15"/>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1" name="Rectangle 20"/>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4" name="Title 1"/>
          <p:cNvSpPr>
            <a:spLocks noGrp="1"/>
          </p:cNvSpPr>
          <p:nvPr userDrawn="1">
            <p:ph type="title" hasCustomPrompt="1"/>
          </p:nvPr>
        </p:nvSpPr>
        <p:spPr>
          <a:xfrm>
            <a:off x="716438" y="341614"/>
            <a:ext cx="5331727" cy="873330"/>
          </a:xfrm>
        </p:spPr>
        <p:txBody>
          <a:bodyPr anchor="ctr"/>
          <a:lstStyle>
            <a:lvl1pPr>
              <a:defRPr/>
            </a:lvl1pPr>
          </a:lstStyle>
          <a:p>
            <a:r>
              <a:rPr lang="en-US"/>
              <a:t>Agenda</a:t>
            </a:r>
          </a:p>
        </p:txBody>
      </p:sp>
      <p:sp>
        <p:nvSpPr>
          <p:cNvPr id="22" name="Content Placeholder 4"/>
          <p:cNvSpPr>
            <a:spLocks noGrp="1"/>
          </p:cNvSpPr>
          <p:nvPr userDrawn="1">
            <p:ph sz="quarter" idx="14" hasCustomPrompt="1"/>
          </p:nvPr>
        </p:nvSpPr>
        <p:spPr>
          <a:xfrm>
            <a:off x="697584" y="1473661"/>
            <a:ext cx="10787332" cy="3769184"/>
          </a:xfrm>
        </p:spPr>
        <p:txBody>
          <a:bodyPr>
            <a:normAutofit/>
          </a:bodyPr>
          <a:lstStyle>
            <a:lvl1pPr marL="228600" indent="-228600">
              <a:buClr>
                <a:schemeClr val="accent4">
                  <a:lumMod val="60000"/>
                  <a:lumOff val="40000"/>
                </a:schemeClr>
              </a:buClr>
              <a:buFont typeface="Arial" panose="020B0604020202020204" pitchFamily="34" charset="0"/>
              <a:buChar char="•"/>
              <a:defRPr sz="2400">
                <a:solidFill>
                  <a:schemeClr val="tx1"/>
                </a:solidFill>
              </a:defRPr>
            </a:lvl1pPr>
          </a:lstStyle>
          <a:p>
            <a:pPr lvl="0"/>
            <a:r>
              <a:rPr lang="en-US"/>
              <a:t>Welcome</a:t>
            </a:r>
          </a:p>
          <a:p>
            <a:pPr lvl="0"/>
            <a:r>
              <a:rPr lang="en-US"/>
              <a:t>Our Company</a:t>
            </a:r>
          </a:p>
          <a:p>
            <a:pPr lvl="0"/>
            <a:r>
              <a:rPr lang="en-US"/>
              <a:t>Our Markets</a:t>
            </a:r>
          </a:p>
          <a:p>
            <a:pPr lvl="0"/>
            <a:r>
              <a:rPr lang="en-US"/>
              <a:t>More Topics</a:t>
            </a:r>
          </a:p>
          <a:p>
            <a:pPr lvl="0"/>
            <a:r>
              <a:rPr lang="en-US"/>
              <a:t>Break</a:t>
            </a:r>
          </a:p>
          <a:p>
            <a:pPr lvl="0"/>
            <a:r>
              <a:rPr lang="en-US"/>
              <a:t>Even More Topics</a:t>
            </a:r>
          </a:p>
          <a:p>
            <a:pPr lvl="0"/>
            <a:r>
              <a:rPr lang="en-US"/>
              <a:t>Wrap Up &amp; Discussion</a:t>
            </a:r>
          </a:p>
        </p:txBody>
      </p:sp>
      <p:sp>
        <p:nvSpPr>
          <p:cNvPr id="13" name="TextBox 12">
            <a:extLst>
              <a:ext uri="{FF2B5EF4-FFF2-40B4-BE49-F238E27FC236}">
                <a16:creationId xmlns:a16="http://schemas.microsoft.com/office/drawing/2014/main" id="{5D8C9BCB-FADA-F041-AF9D-D16CBBDFCFB8}"/>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2" name="Picture 11">
            <a:extLst>
              <a:ext uri="{FF2B5EF4-FFF2-40B4-BE49-F238E27FC236}">
                <a16:creationId xmlns:a16="http://schemas.microsoft.com/office/drawing/2014/main" id="{6B4E893F-15A8-9C49-9211-67B181FBD1A5}"/>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2966442878"/>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 content, 1/3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8125521" y="0"/>
            <a:ext cx="4064576"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73133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579167"/>
            <a:ext cx="7297912" cy="668251"/>
          </a:xfrm>
        </p:spPr>
        <p:txBody>
          <a:bodyPr anchor="ctr">
            <a:spAutoFit/>
          </a:bodyPr>
          <a:lstStyle>
            <a:lvl1pPr>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0" y="348246"/>
            <a:ext cx="7284339"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955070522"/>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 image, 2/3 conten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61A82C0-784D-3649-8BCB-B9EE1716F14F}"/>
              </a:ext>
            </a:extLst>
          </p:cNvPr>
          <p:cNvSpPr>
            <a:spLocks noGrp="1"/>
          </p:cNvSpPr>
          <p:nvPr>
            <p:ph type="pic" sz="quarter" idx="16" hasCustomPrompt="1"/>
          </p:nvPr>
        </p:nvSpPr>
        <p:spPr>
          <a:xfrm>
            <a:off x="0" y="0"/>
            <a:ext cx="4064576"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9" name="Content Placeholder 2">
            <a:extLst>
              <a:ext uri="{FF2B5EF4-FFF2-40B4-BE49-F238E27FC236}">
                <a16:creationId xmlns:a16="http://schemas.microsoft.com/office/drawing/2014/main" id="{085F0EF8-3443-914D-B67C-AA0D5C324738}"/>
              </a:ext>
            </a:extLst>
          </p:cNvPr>
          <p:cNvSpPr>
            <a:spLocks noGrp="1"/>
          </p:cNvSpPr>
          <p:nvPr>
            <p:ph idx="1" hasCustomPrompt="1"/>
          </p:nvPr>
        </p:nvSpPr>
        <p:spPr>
          <a:xfrm>
            <a:off x="4474434" y="1478340"/>
            <a:ext cx="73133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0F257C3-662F-D346-A730-C155BABA53FA}"/>
              </a:ext>
            </a:extLst>
          </p:cNvPr>
          <p:cNvSpPr>
            <a:spLocks noGrp="1"/>
          </p:cNvSpPr>
          <p:nvPr>
            <p:ph type="title" hasCustomPrompt="1"/>
          </p:nvPr>
        </p:nvSpPr>
        <p:spPr>
          <a:xfrm>
            <a:off x="4474438" y="579167"/>
            <a:ext cx="7297912" cy="668251"/>
          </a:xfrm>
        </p:spPr>
        <p:txBody>
          <a:bodyPr anchor="ctr">
            <a:spAutoFit/>
          </a:bodyPr>
          <a:lstStyle>
            <a:lvl1pPr>
              <a:defRPr sz="3600">
                <a:solidFill>
                  <a:schemeClr val="accent4"/>
                </a:solidFill>
              </a:defRPr>
            </a:lvl1pPr>
          </a:lstStyle>
          <a:p>
            <a:r>
              <a:rPr lang="en-US"/>
              <a:t>Click to add title</a:t>
            </a:r>
          </a:p>
        </p:txBody>
      </p:sp>
      <p:sp>
        <p:nvSpPr>
          <p:cNvPr id="11" name="Content Placeholder 4">
            <a:extLst>
              <a:ext uri="{FF2B5EF4-FFF2-40B4-BE49-F238E27FC236}">
                <a16:creationId xmlns:a16="http://schemas.microsoft.com/office/drawing/2014/main" id="{6829AB33-DEF1-1742-9E10-867EA2A57FD3}"/>
              </a:ext>
            </a:extLst>
          </p:cNvPr>
          <p:cNvSpPr>
            <a:spLocks noGrp="1"/>
          </p:cNvSpPr>
          <p:nvPr>
            <p:ph sz="quarter" idx="11" hasCustomPrompt="1"/>
          </p:nvPr>
        </p:nvSpPr>
        <p:spPr>
          <a:xfrm>
            <a:off x="4495702" y="348246"/>
            <a:ext cx="7284339"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373604470"/>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 content, 3/4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3049213" y="0"/>
            <a:ext cx="9142787"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49696" y="2475348"/>
            <a:ext cx="2502836" cy="3657710"/>
          </a:xfrm>
        </p:spPr>
        <p:txBody>
          <a:bodyPr/>
          <a:lstStyle>
            <a:lvl1pPr>
              <a:buClr>
                <a:schemeClr val="accent4">
                  <a:lumMod val="60000"/>
                  <a:lumOff val="40000"/>
                </a:schemeClr>
              </a:buClr>
              <a:defRPr sz="1600"/>
            </a:lvl1pPr>
            <a:lvl2pPr>
              <a:spcBef>
                <a:spcPts val="400"/>
              </a:spcBef>
              <a:buClr>
                <a:schemeClr val="accent4">
                  <a:lumMod val="60000"/>
                  <a:lumOff val="40000"/>
                </a:schemeClr>
              </a:buClr>
              <a:defRPr sz="1400"/>
            </a:lvl2pPr>
            <a:lvl3pPr>
              <a:buClr>
                <a:schemeClr val="accent4">
                  <a:lumMod val="60000"/>
                  <a:lumOff val="40000"/>
                </a:schemeClr>
              </a:buClr>
              <a:defRPr sz="1200"/>
            </a:lvl3pPr>
            <a:lvl4pPr>
              <a:buClr>
                <a:schemeClr val="accent4">
                  <a:lumMod val="60000"/>
                  <a:lumOff val="40000"/>
                </a:schemeClr>
              </a:buClr>
              <a:defRPr sz="1100"/>
            </a:lvl4pPr>
            <a:lvl5pPr>
              <a:buClr>
                <a:schemeClr val="accent4">
                  <a:lumMod val="60000"/>
                  <a:lumOff val="40000"/>
                </a:schemeClr>
              </a:buClr>
              <a:defRPr sz="105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49699" y="547533"/>
            <a:ext cx="2497544" cy="1728528"/>
          </a:xfrm>
        </p:spPr>
        <p:txBody>
          <a:bodyPr anchor="b">
            <a:noAutofit/>
          </a:bodyPr>
          <a:lstStyle>
            <a:lvl1pPr>
              <a:lnSpc>
                <a:spcPct val="90000"/>
              </a:lnSpc>
              <a:defRPr sz="3600">
                <a:solidFill>
                  <a:schemeClr val="accent4"/>
                </a:solidFill>
              </a:defRPr>
            </a:lvl1pPr>
          </a:lstStyle>
          <a:p>
            <a:r>
              <a:rPr lang="en-US"/>
              <a:t>Click to add title</a:t>
            </a:r>
          </a:p>
        </p:txBody>
      </p:sp>
    </p:spTree>
    <p:extLst>
      <p:ext uri="{BB962C8B-B14F-4D97-AF65-F5344CB8AC3E}">
        <p14:creationId xmlns:p14="http://schemas.microsoft.com/office/powerpoint/2010/main" val="1650683242"/>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4 image, 1/4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9142787"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9374426" y="2475348"/>
            <a:ext cx="2502836" cy="3657710"/>
          </a:xfrm>
        </p:spPr>
        <p:txBody>
          <a:bodyPr/>
          <a:lstStyle>
            <a:lvl1pPr>
              <a:buClr>
                <a:schemeClr val="accent4">
                  <a:lumMod val="60000"/>
                  <a:lumOff val="40000"/>
                </a:schemeClr>
              </a:buClr>
              <a:defRPr sz="1600"/>
            </a:lvl1pPr>
            <a:lvl2pPr>
              <a:spcBef>
                <a:spcPts val="400"/>
              </a:spcBef>
              <a:buClr>
                <a:schemeClr val="accent4">
                  <a:lumMod val="60000"/>
                  <a:lumOff val="40000"/>
                </a:schemeClr>
              </a:buClr>
              <a:defRPr sz="1400"/>
            </a:lvl2pPr>
            <a:lvl3pPr>
              <a:buClr>
                <a:schemeClr val="accent4">
                  <a:lumMod val="60000"/>
                  <a:lumOff val="40000"/>
                </a:schemeClr>
              </a:buClr>
              <a:defRPr sz="1200"/>
            </a:lvl3pPr>
            <a:lvl4pPr>
              <a:buClr>
                <a:schemeClr val="accent4">
                  <a:lumMod val="60000"/>
                  <a:lumOff val="40000"/>
                </a:schemeClr>
              </a:buClr>
              <a:defRPr sz="1100"/>
            </a:lvl4pPr>
            <a:lvl5pPr>
              <a:buClr>
                <a:schemeClr val="accent4">
                  <a:lumMod val="60000"/>
                  <a:lumOff val="40000"/>
                </a:schemeClr>
              </a:buClr>
              <a:defRPr sz="105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9374429" y="547533"/>
            <a:ext cx="2497544" cy="1728528"/>
          </a:xfrm>
        </p:spPr>
        <p:txBody>
          <a:bodyPr anchor="b">
            <a:noAutofit/>
          </a:bodyPr>
          <a:lstStyle>
            <a:lvl1pPr>
              <a:lnSpc>
                <a:spcPct val="90000"/>
              </a:lnSpc>
              <a:defRPr sz="3600">
                <a:solidFill>
                  <a:schemeClr val="accent4"/>
                </a:solidFill>
              </a:defRPr>
            </a:lvl1pPr>
          </a:lstStyle>
          <a:p>
            <a:r>
              <a:rPr lang="en-US"/>
              <a:t>Click to add title</a:t>
            </a:r>
          </a:p>
        </p:txBody>
      </p:sp>
    </p:spTree>
    <p:extLst>
      <p:ext uri="{BB962C8B-B14F-4D97-AF65-F5344CB8AC3E}">
        <p14:creationId xmlns:p14="http://schemas.microsoft.com/office/powerpoint/2010/main" val="1882465179"/>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4 content, 1/4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9144690" y="0"/>
            <a:ext cx="3045407"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82277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579167"/>
            <a:ext cx="8210379" cy="668251"/>
          </a:xfrm>
        </p:spPr>
        <p:txBody>
          <a:bodyPr anchor="ctr">
            <a:spAutoFit/>
          </a:bodyPr>
          <a:lstStyle>
            <a:lvl1pPr>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1" y="348246"/>
            <a:ext cx="8195108"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636252529"/>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 image, 3/4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69974" y="1478340"/>
            <a:ext cx="82277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569978" y="579167"/>
            <a:ext cx="8210379" cy="668251"/>
          </a:xfrm>
        </p:spPr>
        <p:txBody>
          <a:bodyPr anchor="ctr">
            <a:spAutoFit/>
          </a:bodyPr>
          <a:lstStyle>
            <a:lvl1pPr>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3591243" y="348246"/>
            <a:ext cx="8195108"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9" name="Picture Placeholder 8">
            <a:extLst>
              <a:ext uri="{FF2B5EF4-FFF2-40B4-BE49-F238E27FC236}">
                <a16:creationId xmlns:a16="http://schemas.microsoft.com/office/drawing/2014/main" id="{8DD9B3B5-28B8-DA40-B14A-5800AD87360F}"/>
              </a:ext>
            </a:extLst>
          </p:cNvPr>
          <p:cNvSpPr>
            <a:spLocks noGrp="1"/>
          </p:cNvSpPr>
          <p:nvPr>
            <p:ph type="pic" sz="quarter" idx="15" hasCustomPrompt="1"/>
          </p:nvPr>
        </p:nvSpPr>
        <p:spPr>
          <a:xfrm>
            <a:off x="0" y="0"/>
            <a:ext cx="3045407"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Tree>
    <p:extLst>
      <p:ext uri="{BB962C8B-B14F-4D97-AF65-F5344CB8AC3E}">
        <p14:creationId xmlns:p14="http://schemas.microsoft.com/office/powerpoint/2010/main" val="1724829442"/>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Images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9512" y="341615"/>
            <a:ext cx="11432976" cy="731520"/>
          </a:xfrm>
        </p:spPr>
        <p:txBody>
          <a:bodyPr/>
          <a:lstStyle/>
          <a:p>
            <a:r>
              <a:rPr lang="en-US"/>
              <a:t>Click to add title</a:t>
            </a:r>
          </a:p>
        </p:txBody>
      </p:sp>
      <p:sp>
        <p:nvSpPr>
          <p:cNvPr id="3" name="Picture Placeholder 8">
            <a:extLst>
              <a:ext uri="{FF2B5EF4-FFF2-40B4-BE49-F238E27FC236}">
                <a16:creationId xmlns:a16="http://schemas.microsoft.com/office/drawing/2014/main" id="{C68E97B8-F698-424A-AD51-8A1D2C238747}"/>
              </a:ext>
            </a:extLst>
          </p:cNvPr>
          <p:cNvSpPr>
            <a:spLocks noGrp="1"/>
          </p:cNvSpPr>
          <p:nvPr>
            <p:ph type="pic" sz="quarter" idx="15" hasCustomPrompt="1"/>
          </p:nvPr>
        </p:nvSpPr>
        <p:spPr>
          <a:xfrm>
            <a:off x="6093942" y="1478340"/>
            <a:ext cx="6095843"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4" name="Picture Placeholder 8">
            <a:extLst>
              <a:ext uri="{FF2B5EF4-FFF2-40B4-BE49-F238E27FC236}">
                <a16:creationId xmlns:a16="http://schemas.microsoft.com/office/drawing/2014/main" id="{B4874436-BCF1-9346-A930-01BA179A99A0}"/>
              </a:ext>
            </a:extLst>
          </p:cNvPr>
          <p:cNvSpPr>
            <a:spLocks noGrp="1"/>
          </p:cNvSpPr>
          <p:nvPr>
            <p:ph type="pic" sz="quarter" idx="14" hasCustomPrompt="1"/>
          </p:nvPr>
        </p:nvSpPr>
        <p:spPr>
          <a:xfrm>
            <a:off x="-1901" y="1478340"/>
            <a:ext cx="6095843"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cxnSp>
        <p:nvCxnSpPr>
          <p:cNvPr id="5" name="Straight Connector 4">
            <a:extLst>
              <a:ext uri="{FF2B5EF4-FFF2-40B4-BE49-F238E27FC236}">
                <a16:creationId xmlns:a16="http://schemas.microsoft.com/office/drawing/2014/main" id="{A2764055-93FB-9843-9342-16B243EEFAAF}"/>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924"/>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Images w/ Titles">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8BE7DC5B-D158-E745-A3C6-12230FBBE666}"/>
              </a:ext>
            </a:extLst>
          </p:cNvPr>
          <p:cNvSpPr>
            <a:spLocks noGrp="1"/>
          </p:cNvSpPr>
          <p:nvPr>
            <p:ph type="pic" sz="quarter" idx="15" hasCustomPrompt="1"/>
          </p:nvPr>
        </p:nvSpPr>
        <p:spPr>
          <a:xfrm>
            <a:off x="6093942" y="1478340"/>
            <a:ext cx="6095843"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9" name="Picture Placeholder 8">
            <a:extLst>
              <a:ext uri="{FF2B5EF4-FFF2-40B4-BE49-F238E27FC236}">
                <a16:creationId xmlns:a16="http://schemas.microsoft.com/office/drawing/2014/main" id="{CA6CF791-3924-E241-BAD7-2AE789D3DC87}"/>
              </a:ext>
            </a:extLst>
          </p:cNvPr>
          <p:cNvSpPr>
            <a:spLocks noGrp="1"/>
          </p:cNvSpPr>
          <p:nvPr>
            <p:ph type="pic" sz="quarter" idx="14" hasCustomPrompt="1"/>
          </p:nvPr>
        </p:nvSpPr>
        <p:spPr>
          <a:xfrm>
            <a:off x="-1901" y="1478340"/>
            <a:ext cx="6095843"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6" name="Title 1">
            <a:extLst>
              <a:ext uri="{FF2B5EF4-FFF2-40B4-BE49-F238E27FC236}">
                <a16:creationId xmlns:a16="http://schemas.microsoft.com/office/drawing/2014/main" id="{92DC5021-A4C2-0B45-BFAB-CEC1E2C89FF4}"/>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7" name="Content Placeholder 4">
            <a:extLst>
              <a:ext uri="{FF2B5EF4-FFF2-40B4-BE49-F238E27FC236}">
                <a16:creationId xmlns:a16="http://schemas.microsoft.com/office/drawing/2014/main" id="{43C99C1D-F59A-D648-88D1-266E448B42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cxnSp>
        <p:nvCxnSpPr>
          <p:cNvPr id="12" name="Straight Connector 11">
            <a:extLst>
              <a:ext uri="{FF2B5EF4-FFF2-40B4-BE49-F238E27FC236}">
                <a16:creationId xmlns:a16="http://schemas.microsoft.com/office/drawing/2014/main" id="{680E4EA5-08F4-2E43-BD3F-20E196570011}"/>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210563"/>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Images and content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
        <p:nvSpPr>
          <p:cNvPr id="6" name="Picture Placeholder 8">
            <a:extLst>
              <a:ext uri="{FF2B5EF4-FFF2-40B4-BE49-F238E27FC236}">
                <a16:creationId xmlns:a16="http://schemas.microsoft.com/office/drawing/2014/main" id="{B18AA017-57BE-8349-A445-4C7DE1F5DC52}"/>
              </a:ext>
            </a:extLst>
          </p:cNvPr>
          <p:cNvSpPr>
            <a:spLocks noGrp="1"/>
          </p:cNvSpPr>
          <p:nvPr>
            <p:ph type="pic" sz="quarter" idx="15" hasCustomPrompt="1"/>
          </p:nvPr>
        </p:nvSpPr>
        <p:spPr>
          <a:xfrm>
            <a:off x="6093942" y="1478340"/>
            <a:ext cx="6095843" cy="33829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7" name="Picture Placeholder 8">
            <a:extLst>
              <a:ext uri="{FF2B5EF4-FFF2-40B4-BE49-F238E27FC236}">
                <a16:creationId xmlns:a16="http://schemas.microsoft.com/office/drawing/2014/main" id="{5ED828A4-4EDF-B441-A57A-B90D139E9AA1}"/>
              </a:ext>
            </a:extLst>
          </p:cNvPr>
          <p:cNvSpPr>
            <a:spLocks noGrp="1"/>
          </p:cNvSpPr>
          <p:nvPr>
            <p:ph type="pic" sz="quarter" idx="14" hasCustomPrompt="1"/>
          </p:nvPr>
        </p:nvSpPr>
        <p:spPr>
          <a:xfrm>
            <a:off x="-1901" y="1478340"/>
            <a:ext cx="6095843" cy="33829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62E08D35-4C85-9F43-A844-8F3364C3CD52}"/>
              </a:ext>
            </a:extLst>
          </p:cNvPr>
          <p:cNvSpPr/>
          <p:nvPr userDrawn="1"/>
        </p:nvSpPr>
        <p:spPr>
          <a:xfrm>
            <a:off x="0"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BE1EC676-913F-504E-872C-F034FEB52341}"/>
              </a:ext>
            </a:extLst>
          </p:cNvPr>
          <p:cNvSpPr/>
          <p:nvPr userDrawn="1"/>
        </p:nvSpPr>
        <p:spPr>
          <a:xfrm>
            <a:off x="6094255"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1" name="Straight Connector 10">
            <a:extLst>
              <a:ext uri="{FF2B5EF4-FFF2-40B4-BE49-F238E27FC236}">
                <a16:creationId xmlns:a16="http://schemas.microsoft.com/office/drawing/2014/main" id="{10A2C338-F608-4B40-872D-5D399CBF9E59}"/>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09719"/>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Images and content w/ Two Titles">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B18AA017-57BE-8349-A445-4C7DE1F5DC52}"/>
              </a:ext>
            </a:extLst>
          </p:cNvPr>
          <p:cNvSpPr>
            <a:spLocks noGrp="1"/>
          </p:cNvSpPr>
          <p:nvPr>
            <p:ph type="pic" sz="quarter" idx="15" hasCustomPrompt="1"/>
          </p:nvPr>
        </p:nvSpPr>
        <p:spPr>
          <a:xfrm>
            <a:off x="6093942" y="1478340"/>
            <a:ext cx="6095843" cy="33829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7" name="Picture Placeholder 8">
            <a:extLst>
              <a:ext uri="{FF2B5EF4-FFF2-40B4-BE49-F238E27FC236}">
                <a16:creationId xmlns:a16="http://schemas.microsoft.com/office/drawing/2014/main" id="{5ED828A4-4EDF-B441-A57A-B90D139E9AA1}"/>
              </a:ext>
            </a:extLst>
          </p:cNvPr>
          <p:cNvSpPr>
            <a:spLocks noGrp="1"/>
          </p:cNvSpPr>
          <p:nvPr>
            <p:ph type="pic" sz="quarter" idx="14" hasCustomPrompt="1"/>
          </p:nvPr>
        </p:nvSpPr>
        <p:spPr>
          <a:xfrm>
            <a:off x="-1901" y="1478340"/>
            <a:ext cx="6095843" cy="33829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62E08D35-4C85-9F43-A844-8F3364C3CD52}"/>
              </a:ext>
            </a:extLst>
          </p:cNvPr>
          <p:cNvSpPr/>
          <p:nvPr userDrawn="1"/>
        </p:nvSpPr>
        <p:spPr>
          <a:xfrm>
            <a:off x="0"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BE1EC676-913F-504E-872C-F034FEB52341}"/>
              </a:ext>
            </a:extLst>
          </p:cNvPr>
          <p:cNvSpPr/>
          <p:nvPr userDrawn="1"/>
        </p:nvSpPr>
        <p:spPr>
          <a:xfrm>
            <a:off x="6094255"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1" name="Straight Connector 10">
            <a:extLst>
              <a:ext uri="{FF2B5EF4-FFF2-40B4-BE49-F238E27FC236}">
                <a16:creationId xmlns:a16="http://schemas.microsoft.com/office/drawing/2014/main" id="{10A2C338-F608-4B40-872D-5D399CBF9E59}"/>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FED95E8-9193-2A48-AFA1-033A48571D5A}"/>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2" name="Content Placeholder 4">
            <a:extLst>
              <a:ext uri="{FF2B5EF4-FFF2-40B4-BE49-F238E27FC236}">
                <a16:creationId xmlns:a16="http://schemas.microsoft.com/office/drawing/2014/main" id="{35BB6F7D-AD5C-B045-B8E9-92CCAF24DAB2}"/>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01118652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Agenda Slide with Time">
    <p:spTree>
      <p:nvGrpSpPr>
        <p:cNvPr id="1" name=""/>
        <p:cNvGrpSpPr/>
        <p:nvPr/>
      </p:nvGrpSpPr>
      <p:grpSpPr>
        <a:xfrm>
          <a:off x="0" y="0"/>
          <a:ext cx="0" cy="0"/>
          <a:chOff x="0" y="0"/>
          <a:chExt cx="0" cy="0"/>
        </a:xfrm>
      </p:grpSpPr>
      <p:sp>
        <p:nvSpPr>
          <p:cNvPr id="22" name="Content Placeholder 4"/>
          <p:cNvSpPr>
            <a:spLocks noGrp="1"/>
          </p:cNvSpPr>
          <p:nvPr>
            <p:ph sz="quarter" idx="14" hasCustomPrompt="1"/>
          </p:nvPr>
        </p:nvSpPr>
        <p:spPr>
          <a:xfrm>
            <a:off x="1963146" y="1473661"/>
            <a:ext cx="9521770" cy="3769184"/>
          </a:xfrm>
        </p:spPr>
        <p:txBody>
          <a:bodyPr>
            <a:normAutofit/>
          </a:bodyPr>
          <a:lstStyle>
            <a:lvl1pPr marL="0" indent="0">
              <a:buClr>
                <a:schemeClr val="accent3"/>
              </a:buClr>
              <a:buFont typeface="Arial" panose="020B0604020202020204" pitchFamily="34" charset="0"/>
              <a:buNone/>
              <a:defRPr sz="2400">
                <a:solidFill>
                  <a:schemeClr val="tx1"/>
                </a:solidFill>
              </a:defRPr>
            </a:lvl1pPr>
          </a:lstStyle>
          <a:p>
            <a:pPr lvl="0"/>
            <a:r>
              <a:rPr lang="en-US"/>
              <a:t>Welcome</a:t>
            </a:r>
          </a:p>
          <a:p>
            <a:pPr lvl="0"/>
            <a:r>
              <a:rPr lang="en-US"/>
              <a:t>Our Company</a:t>
            </a:r>
          </a:p>
          <a:p>
            <a:pPr lvl="0"/>
            <a:r>
              <a:rPr lang="en-US"/>
              <a:t>Our Markets</a:t>
            </a:r>
          </a:p>
          <a:p>
            <a:pPr lvl="0"/>
            <a:r>
              <a:rPr lang="en-US"/>
              <a:t>More Topics</a:t>
            </a:r>
          </a:p>
          <a:p>
            <a:pPr lvl="0"/>
            <a:r>
              <a:rPr lang="en-US"/>
              <a:t>Break</a:t>
            </a:r>
          </a:p>
          <a:p>
            <a:pPr lvl="0"/>
            <a:r>
              <a:rPr lang="en-US"/>
              <a:t>Even More Topics</a:t>
            </a:r>
          </a:p>
          <a:p>
            <a:pPr lvl="0"/>
            <a:r>
              <a:rPr lang="en-US"/>
              <a:t>Wrap Up &amp; Discussion</a:t>
            </a:r>
          </a:p>
        </p:txBody>
      </p:sp>
      <p:sp>
        <p:nvSpPr>
          <p:cNvPr id="11" name="Content Placeholder 4"/>
          <p:cNvSpPr>
            <a:spLocks noGrp="1"/>
          </p:cNvSpPr>
          <p:nvPr>
            <p:ph sz="quarter" idx="15" hasCustomPrompt="1"/>
          </p:nvPr>
        </p:nvSpPr>
        <p:spPr>
          <a:xfrm>
            <a:off x="697579" y="1473661"/>
            <a:ext cx="1121067" cy="3769184"/>
          </a:xfrm>
        </p:spPr>
        <p:txBody>
          <a:bodyPr>
            <a:normAutofit/>
          </a:bodyPr>
          <a:lstStyle>
            <a:lvl1pPr marL="0" indent="0" algn="r">
              <a:buClr>
                <a:schemeClr val="accent3"/>
              </a:buClr>
              <a:buFontTx/>
              <a:buNone/>
              <a:defRPr sz="2400">
                <a:solidFill>
                  <a:schemeClr val="accent3"/>
                </a:solidFill>
              </a:defRPr>
            </a:lvl1pPr>
          </a:lstStyle>
          <a:p>
            <a:pPr lvl="0"/>
            <a:r>
              <a:rPr lang="en-US"/>
              <a:t>8:00</a:t>
            </a:r>
          </a:p>
          <a:p>
            <a:pPr lvl="0"/>
            <a:r>
              <a:rPr lang="en-US"/>
              <a:t>9:00</a:t>
            </a:r>
          </a:p>
          <a:p>
            <a:pPr lvl="0"/>
            <a:r>
              <a:rPr lang="en-US"/>
              <a:t>10:30</a:t>
            </a:r>
          </a:p>
          <a:p>
            <a:pPr lvl="0"/>
            <a:r>
              <a:rPr lang="en-US"/>
              <a:t>11:30</a:t>
            </a:r>
          </a:p>
          <a:p>
            <a:pPr lvl="0"/>
            <a:r>
              <a:rPr lang="en-US"/>
              <a:t>12:00</a:t>
            </a:r>
          </a:p>
          <a:p>
            <a:pPr lvl="0"/>
            <a:r>
              <a:rPr lang="en-US"/>
              <a:t>1:00</a:t>
            </a:r>
          </a:p>
          <a:p>
            <a:pPr lvl="0"/>
            <a:r>
              <a:rPr lang="en-US"/>
              <a:t>2:00</a:t>
            </a:r>
          </a:p>
        </p:txBody>
      </p:sp>
      <p:sp>
        <p:nvSpPr>
          <p:cNvPr id="27" name="Title 1">
            <a:extLst>
              <a:ext uri="{FF2B5EF4-FFF2-40B4-BE49-F238E27FC236}">
                <a16:creationId xmlns:a16="http://schemas.microsoft.com/office/drawing/2014/main" id="{C91FF652-1F24-BD4A-B3AD-A2D5B128CCCA}"/>
              </a:ext>
            </a:extLst>
          </p:cNvPr>
          <p:cNvSpPr>
            <a:spLocks noGrp="1"/>
          </p:cNvSpPr>
          <p:nvPr>
            <p:ph type="title" hasCustomPrompt="1"/>
          </p:nvPr>
        </p:nvSpPr>
        <p:spPr>
          <a:xfrm>
            <a:off x="716438" y="341614"/>
            <a:ext cx="5331727" cy="873330"/>
          </a:xfrm>
        </p:spPr>
        <p:txBody>
          <a:bodyPr anchor="ctr"/>
          <a:lstStyle>
            <a:lvl1pPr>
              <a:defRPr/>
            </a:lvl1pPr>
          </a:lstStyle>
          <a:p>
            <a:r>
              <a:rPr lang="en-US"/>
              <a:t>Agenda</a:t>
            </a:r>
          </a:p>
        </p:txBody>
      </p:sp>
      <p:grpSp>
        <p:nvGrpSpPr>
          <p:cNvPr id="12" name="Group 11">
            <a:extLst>
              <a:ext uri="{FF2B5EF4-FFF2-40B4-BE49-F238E27FC236}">
                <a16:creationId xmlns:a16="http://schemas.microsoft.com/office/drawing/2014/main" id="{6B08F780-9821-FD4E-BE2E-583BF1D042D1}"/>
              </a:ext>
            </a:extLst>
          </p:cNvPr>
          <p:cNvGrpSpPr/>
          <p:nvPr userDrawn="1"/>
        </p:nvGrpSpPr>
        <p:grpSpPr>
          <a:xfrm>
            <a:off x="4" y="5715000"/>
            <a:ext cx="12192000" cy="1143000"/>
            <a:chOff x="4" y="5715000"/>
            <a:chExt cx="12192000" cy="1143000"/>
          </a:xfrm>
        </p:grpSpPr>
        <p:sp>
          <p:nvSpPr>
            <p:cNvPr id="13" name="Rectangle 12">
              <a:extLst>
                <a:ext uri="{FF2B5EF4-FFF2-40B4-BE49-F238E27FC236}">
                  <a16:creationId xmlns:a16="http://schemas.microsoft.com/office/drawing/2014/main" id="{5D8EC795-E13B-6643-93B0-4EB6AEBFFEA6}"/>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FC8E595B-8F2F-AA4C-9CB8-5193377CF0E4}"/>
                </a:ext>
              </a:extLst>
            </p:cNvPr>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7" name="TextBox 16">
            <a:extLst>
              <a:ext uri="{FF2B5EF4-FFF2-40B4-BE49-F238E27FC236}">
                <a16:creationId xmlns:a16="http://schemas.microsoft.com/office/drawing/2014/main" id="{E1ACB7B5-0A37-C844-AD5E-5A890217314F}"/>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8" name="Picture 17">
            <a:extLst>
              <a:ext uri="{FF2B5EF4-FFF2-40B4-BE49-F238E27FC236}">
                <a16:creationId xmlns:a16="http://schemas.microsoft.com/office/drawing/2014/main" id="{86E28846-F4EA-3845-B373-1018E7D7B429}"/>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3949869461"/>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Images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cxnSp>
        <p:nvCxnSpPr>
          <p:cNvPr id="14" name="Straight Connector 13">
            <a:extLst>
              <a:ext uri="{FF2B5EF4-FFF2-40B4-BE49-F238E27FC236}">
                <a16:creationId xmlns:a16="http://schemas.microsoft.com/office/drawing/2014/main" id="{5151B57C-0B1D-D44A-A364-2116DBBFCC2F}"/>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A2CBDD-36C5-744E-B661-68FE506A26AF}"/>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129587"/>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Images w/ Title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11" name="Picture Placeholder 8">
            <a:extLst>
              <a:ext uri="{FF2B5EF4-FFF2-40B4-BE49-F238E27FC236}">
                <a16:creationId xmlns:a16="http://schemas.microsoft.com/office/drawing/2014/main" id="{875EAEE6-13DA-2541-B6D0-2B235535752E}"/>
              </a:ext>
            </a:extLst>
          </p:cNvPr>
          <p:cNvSpPr>
            <a:spLocks noGrp="1"/>
          </p:cNvSpPr>
          <p:nvPr>
            <p:ph type="pic" sz="quarter" idx="16" hasCustomPrompt="1"/>
          </p:nvPr>
        </p:nvSpPr>
        <p:spPr>
          <a:xfrm>
            <a:off x="8118779" y="1478044"/>
            <a:ext cx="4073221"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42F35D5F-EE6B-FB4D-8679-638204D38C5D}"/>
              </a:ext>
            </a:extLst>
          </p:cNvPr>
          <p:cNvSpPr>
            <a:spLocks noGrp="1"/>
          </p:cNvSpPr>
          <p:nvPr>
            <p:ph type="pic" sz="quarter" idx="17" hasCustomPrompt="1"/>
          </p:nvPr>
        </p:nvSpPr>
        <p:spPr>
          <a:xfrm>
            <a:off x="0" y="1478044"/>
            <a:ext cx="4069080"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5" name="Picture Placeholder 8">
            <a:extLst>
              <a:ext uri="{FF2B5EF4-FFF2-40B4-BE49-F238E27FC236}">
                <a16:creationId xmlns:a16="http://schemas.microsoft.com/office/drawing/2014/main" id="{E85DD4BF-4919-354B-B1D7-A8ECD18B14D0}"/>
              </a:ext>
            </a:extLst>
          </p:cNvPr>
          <p:cNvSpPr>
            <a:spLocks noGrp="1"/>
          </p:cNvSpPr>
          <p:nvPr>
            <p:ph type="pic" sz="quarter" idx="18" hasCustomPrompt="1"/>
          </p:nvPr>
        </p:nvSpPr>
        <p:spPr>
          <a:xfrm>
            <a:off x="4066032" y="1478044"/>
            <a:ext cx="4059936"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cxnSp>
        <p:nvCxnSpPr>
          <p:cNvPr id="18" name="Straight Connector 17">
            <a:extLst>
              <a:ext uri="{FF2B5EF4-FFF2-40B4-BE49-F238E27FC236}">
                <a16:creationId xmlns:a16="http://schemas.microsoft.com/office/drawing/2014/main" id="{20A95F45-4FD6-FC4F-BF13-F1C228AAE52F}"/>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6EC2F7-D7D1-C742-BC02-82A197C8DBA9}"/>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898732"/>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Images and content w/ Titl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3383266"/>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3383266"/>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3383266"/>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DFBB815B-670A-3C4F-9695-AB928C5B5D0D}"/>
              </a:ext>
            </a:extLst>
          </p:cNvPr>
          <p:cNvSpPr/>
          <p:nvPr userDrawn="1"/>
        </p:nvSpPr>
        <p:spPr>
          <a:xfrm>
            <a:off x="0"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0" name="Rectangle 9">
            <a:extLst>
              <a:ext uri="{FF2B5EF4-FFF2-40B4-BE49-F238E27FC236}">
                <a16:creationId xmlns:a16="http://schemas.microsoft.com/office/drawing/2014/main" id="{66B97EA3-0B34-3B43-94BC-B9988762ED21}"/>
              </a:ext>
            </a:extLst>
          </p:cNvPr>
          <p:cNvSpPr/>
          <p:nvPr userDrawn="1"/>
        </p:nvSpPr>
        <p:spPr>
          <a:xfrm>
            <a:off x="4062989"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371BBE94-6578-0E46-8C29-5A2DF8A48F83}"/>
              </a:ext>
            </a:extLst>
          </p:cNvPr>
          <p:cNvSpPr/>
          <p:nvPr userDrawn="1"/>
        </p:nvSpPr>
        <p:spPr>
          <a:xfrm>
            <a:off x="8125521"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 name="Title 1"/>
          <p:cNvSpPr>
            <a:spLocks noGrp="1"/>
          </p:cNvSpPr>
          <p:nvPr>
            <p:ph type="title" hasCustomPrompt="1"/>
          </p:nvPr>
        </p:nvSpPr>
        <p:spPr/>
        <p:txBody>
          <a:bodyPr/>
          <a:lstStyle/>
          <a:p>
            <a:r>
              <a:rPr lang="en-US"/>
              <a:t>Click to add title</a:t>
            </a:r>
          </a:p>
        </p:txBody>
      </p:sp>
      <p:cxnSp>
        <p:nvCxnSpPr>
          <p:cNvPr id="19" name="Straight Connector 18">
            <a:extLst>
              <a:ext uri="{FF2B5EF4-FFF2-40B4-BE49-F238E27FC236}">
                <a16:creationId xmlns:a16="http://schemas.microsoft.com/office/drawing/2014/main" id="{E485C889-304B-8A4A-ACC2-14B49171BF4A}"/>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04AA0D-64DA-1743-BB4E-F1564697B567}"/>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687210"/>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Images and content w/ Two Title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3383266"/>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3383266"/>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3383266"/>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DFBB815B-670A-3C4F-9695-AB928C5B5D0D}"/>
              </a:ext>
            </a:extLst>
          </p:cNvPr>
          <p:cNvSpPr/>
          <p:nvPr userDrawn="1"/>
        </p:nvSpPr>
        <p:spPr>
          <a:xfrm>
            <a:off x="0"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0" name="Rectangle 9">
            <a:extLst>
              <a:ext uri="{FF2B5EF4-FFF2-40B4-BE49-F238E27FC236}">
                <a16:creationId xmlns:a16="http://schemas.microsoft.com/office/drawing/2014/main" id="{66B97EA3-0B34-3B43-94BC-B9988762ED21}"/>
              </a:ext>
            </a:extLst>
          </p:cNvPr>
          <p:cNvSpPr/>
          <p:nvPr userDrawn="1"/>
        </p:nvSpPr>
        <p:spPr>
          <a:xfrm>
            <a:off x="4062989"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371BBE94-6578-0E46-8C29-5A2DF8A48F83}"/>
              </a:ext>
            </a:extLst>
          </p:cNvPr>
          <p:cNvSpPr/>
          <p:nvPr userDrawn="1"/>
        </p:nvSpPr>
        <p:spPr>
          <a:xfrm>
            <a:off x="8125521"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9" name="Straight Connector 18">
            <a:extLst>
              <a:ext uri="{FF2B5EF4-FFF2-40B4-BE49-F238E27FC236}">
                <a16:creationId xmlns:a16="http://schemas.microsoft.com/office/drawing/2014/main" id="{E485C889-304B-8A4A-ACC2-14B49171BF4A}"/>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04AA0D-64DA-1743-BB4E-F1564697B567}"/>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A63F576-2BE5-0742-A96A-3AE05CEBC70F}"/>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5" name="Content Placeholder 4">
            <a:extLst>
              <a:ext uri="{FF2B5EF4-FFF2-40B4-BE49-F238E27FC236}">
                <a16:creationId xmlns:a16="http://schemas.microsoft.com/office/drawing/2014/main" id="{8C446E9A-28C8-6840-8E37-BE63196227F2}"/>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129227123"/>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Images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3043822"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3049393" y="1478044"/>
            <a:ext cx="3043822"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6098786" y="1478044"/>
            <a:ext cx="3043822"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9148178" y="1478044"/>
            <a:ext cx="3043822"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cxnSp>
        <p:nvCxnSpPr>
          <p:cNvPr id="23" name="Straight Connector 22">
            <a:extLst>
              <a:ext uri="{FF2B5EF4-FFF2-40B4-BE49-F238E27FC236}">
                <a16:creationId xmlns:a16="http://schemas.microsoft.com/office/drawing/2014/main" id="{411943C9-BC36-014E-A970-661AAF1F1650}"/>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703055-A347-9942-914D-439E7392FF85}"/>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FC045E-A3F7-C743-A110-42D88125EC5E}"/>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266826"/>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Images w/ Titles">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3043822"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3049393" y="1478044"/>
            <a:ext cx="3043822"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6098786" y="1478044"/>
            <a:ext cx="3043822"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9148178" y="1478044"/>
            <a:ext cx="3043822"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cxnSp>
        <p:nvCxnSpPr>
          <p:cNvPr id="23" name="Straight Connector 22">
            <a:extLst>
              <a:ext uri="{FF2B5EF4-FFF2-40B4-BE49-F238E27FC236}">
                <a16:creationId xmlns:a16="http://schemas.microsoft.com/office/drawing/2014/main" id="{411943C9-BC36-014E-A970-661AAF1F1650}"/>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703055-A347-9942-914D-439E7392FF85}"/>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FC045E-A3F7-C743-A110-42D88125EC5E}"/>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325008001"/>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Images and content w/ Titl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0F37B901-E7BC-9140-8FDC-59CA333BFCE2}"/>
              </a:ext>
            </a:extLst>
          </p:cNvPr>
          <p:cNvSpPr>
            <a:spLocks noGrp="1"/>
          </p:cNvSpPr>
          <p:nvPr>
            <p:ph type="pic" sz="quarter" idx="14" hasCustomPrompt="1"/>
          </p:nvPr>
        </p:nvSpPr>
        <p:spPr>
          <a:xfrm>
            <a:off x="0" y="1481342"/>
            <a:ext cx="3043822" cy="336829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1" name="Picture Placeholder 8">
            <a:extLst>
              <a:ext uri="{FF2B5EF4-FFF2-40B4-BE49-F238E27FC236}">
                <a16:creationId xmlns:a16="http://schemas.microsoft.com/office/drawing/2014/main" id="{D5906DD9-0DD7-9B4F-B512-A5D97E1315D7}"/>
              </a:ext>
            </a:extLst>
          </p:cNvPr>
          <p:cNvSpPr>
            <a:spLocks noGrp="1"/>
          </p:cNvSpPr>
          <p:nvPr>
            <p:ph type="pic" sz="quarter" idx="15" hasCustomPrompt="1"/>
          </p:nvPr>
        </p:nvSpPr>
        <p:spPr>
          <a:xfrm>
            <a:off x="3049393" y="1481342"/>
            <a:ext cx="3043822" cy="336829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6B62D27-F442-4748-95D2-AA8F99AEFBC1}"/>
              </a:ext>
            </a:extLst>
          </p:cNvPr>
          <p:cNvSpPr>
            <a:spLocks noGrp="1"/>
          </p:cNvSpPr>
          <p:nvPr>
            <p:ph type="pic" sz="quarter" idx="16" hasCustomPrompt="1"/>
          </p:nvPr>
        </p:nvSpPr>
        <p:spPr>
          <a:xfrm>
            <a:off x="6098786" y="1481342"/>
            <a:ext cx="3043822" cy="336829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DCDFECFE-C092-1941-B478-48102CB944D4}"/>
              </a:ext>
            </a:extLst>
          </p:cNvPr>
          <p:cNvSpPr>
            <a:spLocks noGrp="1"/>
          </p:cNvSpPr>
          <p:nvPr>
            <p:ph type="pic" sz="quarter" idx="17" hasCustomPrompt="1"/>
          </p:nvPr>
        </p:nvSpPr>
        <p:spPr>
          <a:xfrm>
            <a:off x="9148178" y="1481342"/>
            <a:ext cx="3043822" cy="336829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sp>
        <p:nvSpPr>
          <p:cNvPr id="14" name="Rectangle 13">
            <a:extLst>
              <a:ext uri="{FF2B5EF4-FFF2-40B4-BE49-F238E27FC236}">
                <a16:creationId xmlns:a16="http://schemas.microsoft.com/office/drawing/2014/main" id="{2420810D-F1DD-E84A-9BBD-25C519B8E634}"/>
              </a:ext>
            </a:extLst>
          </p:cNvPr>
          <p:cNvSpPr/>
          <p:nvPr userDrawn="1"/>
        </p:nvSpPr>
        <p:spPr>
          <a:xfrm>
            <a:off x="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6A211892-3E37-CC40-B76E-12713EE248F4}"/>
              </a:ext>
            </a:extLst>
          </p:cNvPr>
          <p:cNvSpPr/>
          <p:nvPr userDrawn="1"/>
        </p:nvSpPr>
        <p:spPr>
          <a:xfrm>
            <a:off x="3047311"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EC2A5626-8F12-374D-971B-887EDB89BF54}"/>
              </a:ext>
            </a:extLst>
          </p:cNvPr>
          <p:cNvSpPr/>
          <p:nvPr userDrawn="1"/>
        </p:nvSpPr>
        <p:spPr>
          <a:xfrm>
            <a:off x="6094278"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0755E331-E7A5-844D-BA7E-FBDE92E0647D}"/>
              </a:ext>
            </a:extLst>
          </p:cNvPr>
          <p:cNvSpPr/>
          <p:nvPr userDrawn="1"/>
        </p:nvSpPr>
        <p:spPr>
          <a:xfrm>
            <a:off x="914120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28" name="Straight Connector 27">
            <a:extLst>
              <a:ext uri="{FF2B5EF4-FFF2-40B4-BE49-F238E27FC236}">
                <a16:creationId xmlns:a16="http://schemas.microsoft.com/office/drawing/2014/main" id="{52BF735E-97EF-7A42-84FF-948987B2C99F}"/>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3F0F13-6FE8-1242-8CF9-E10153144238}"/>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6903DC-7A8A-1F4B-A5CC-76B6FF8745D6}"/>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952184"/>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Images and content w/ Titles">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0F37B901-E7BC-9140-8FDC-59CA333BFCE2}"/>
              </a:ext>
            </a:extLst>
          </p:cNvPr>
          <p:cNvSpPr>
            <a:spLocks noGrp="1"/>
          </p:cNvSpPr>
          <p:nvPr>
            <p:ph type="pic" sz="quarter" idx="14" hasCustomPrompt="1"/>
          </p:nvPr>
        </p:nvSpPr>
        <p:spPr>
          <a:xfrm>
            <a:off x="0" y="1481342"/>
            <a:ext cx="3043822" cy="336829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1" name="Picture Placeholder 8">
            <a:extLst>
              <a:ext uri="{FF2B5EF4-FFF2-40B4-BE49-F238E27FC236}">
                <a16:creationId xmlns:a16="http://schemas.microsoft.com/office/drawing/2014/main" id="{D5906DD9-0DD7-9B4F-B512-A5D97E1315D7}"/>
              </a:ext>
            </a:extLst>
          </p:cNvPr>
          <p:cNvSpPr>
            <a:spLocks noGrp="1"/>
          </p:cNvSpPr>
          <p:nvPr>
            <p:ph type="pic" sz="quarter" idx="15" hasCustomPrompt="1"/>
          </p:nvPr>
        </p:nvSpPr>
        <p:spPr>
          <a:xfrm>
            <a:off x="3049393" y="1481342"/>
            <a:ext cx="3043822" cy="336829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6B62D27-F442-4748-95D2-AA8F99AEFBC1}"/>
              </a:ext>
            </a:extLst>
          </p:cNvPr>
          <p:cNvSpPr>
            <a:spLocks noGrp="1"/>
          </p:cNvSpPr>
          <p:nvPr>
            <p:ph type="pic" sz="quarter" idx="16" hasCustomPrompt="1"/>
          </p:nvPr>
        </p:nvSpPr>
        <p:spPr>
          <a:xfrm>
            <a:off x="6098786" y="1481342"/>
            <a:ext cx="3043822" cy="336829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DCDFECFE-C092-1941-B478-48102CB944D4}"/>
              </a:ext>
            </a:extLst>
          </p:cNvPr>
          <p:cNvSpPr>
            <a:spLocks noGrp="1"/>
          </p:cNvSpPr>
          <p:nvPr>
            <p:ph type="pic" sz="quarter" idx="17" hasCustomPrompt="1"/>
          </p:nvPr>
        </p:nvSpPr>
        <p:spPr>
          <a:xfrm>
            <a:off x="9148178" y="1481342"/>
            <a:ext cx="3043822" cy="336829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14" name="Rectangle 13">
            <a:extLst>
              <a:ext uri="{FF2B5EF4-FFF2-40B4-BE49-F238E27FC236}">
                <a16:creationId xmlns:a16="http://schemas.microsoft.com/office/drawing/2014/main" id="{2420810D-F1DD-E84A-9BBD-25C519B8E634}"/>
              </a:ext>
            </a:extLst>
          </p:cNvPr>
          <p:cNvSpPr/>
          <p:nvPr userDrawn="1"/>
        </p:nvSpPr>
        <p:spPr>
          <a:xfrm>
            <a:off x="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6A211892-3E37-CC40-B76E-12713EE248F4}"/>
              </a:ext>
            </a:extLst>
          </p:cNvPr>
          <p:cNvSpPr/>
          <p:nvPr userDrawn="1"/>
        </p:nvSpPr>
        <p:spPr>
          <a:xfrm>
            <a:off x="3047311"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EC2A5626-8F12-374D-971B-887EDB89BF54}"/>
              </a:ext>
            </a:extLst>
          </p:cNvPr>
          <p:cNvSpPr/>
          <p:nvPr userDrawn="1"/>
        </p:nvSpPr>
        <p:spPr>
          <a:xfrm>
            <a:off x="6094278"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0755E331-E7A5-844D-BA7E-FBDE92E0647D}"/>
              </a:ext>
            </a:extLst>
          </p:cNvPr>
          <p:cNvSpPr/>
          <p:nvPr userDrawn="1"/>
        </p:nvSpPr>
        <p:spPr>
          <a:xfrm>
            <a:off x="914120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28" name="Straight Connector 27">
            <a:extLst>
              <a:ext uri="{FF2B5EF4-FFF2-40B4-BE49-F238E27FC236}">
                <a16:creationId xmlns:a16="http://schemas.microsoft.com/office/drawing/2014/main" id="{52BF735E-97EF-7A42-84FF-948987B2C99F}"/>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3F0F13-6FE8-1242-8CF9-E10153144238}"/>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6903DC-7A8A-1F4B-A5CC-76B6FF8745D6}"/>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B0FDC12E-6319-8348-AA07-98B84D235319}"/>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9" name="Content Placeholder 4">
            <a:extLst>
              <a:ext uri="{FF2B5EF4-FFF2-40B4-BE49-F238E27FC236}">
                <a16:creationId xmlns:a16="http://schemas.microsoft.com/office/drawing/2014/main" id="{A6AB5FCD-ABA6-394D-9C76-998DB7B88C97}"/>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74928587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Images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2432304"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2433066" y="1478044"/>
            <a:ext cx="2441448"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4875276" y="1478044"/>
            <a:ext cx="2441448"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7317486" y="1478044"/>
            <a:ext cx="2441448"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7" name="Picture Placeholder 8">
            <a:extLst>
              <a:ext uri="{FF2B5EF4-FFF2-40B4-BE49-F238E27FC236}">
                <a16:creationId xmlns:a16="http://schemas.microsoft.com/office/drawing/2014/main" id="{45167F00-1D5D-2349-B686-351A53E076DB}"/>
              </a:ext>
            </a:extLst>
          </p:cNvPr>
          <p:cNvSpPr>
            <a:spLocks noGrp="1"/>
          </p:cNvSpPr>
          <p:nvPr>
            <p:ph type="pic" sz="quarter" idx="20" hasCustomPrompt="1"/>
          </p:nvPr>
        </p:nvSpPr>
        <p:spPr>
          <a:xfrm>
            <a:off x="9759696" y="1478044"/>
            <a:ext cx="2432304" cy="4831330"/>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grpSp>
        <p:nvGrpSpPr>
          <p:cNvPr id="33" name="Group 32">
            <a:extLst>
              <a:ext uri="{FF2B5EF4-FFF2-40B4-BE49-F238E27FC236}">
                <a16:creationId xmlns:a16="http://schemas.microsoft.com/office/drawing/2014/main" id="{0E7579A3-8CCB-AB4A-8D76-0ED5B3C98FD5}"/>
              </a:ext>
            </a:extLst>
          </p:cNvPr>
          <p:cNvGrpSpPr/>
          <p:nvPr userDrawn="1"/>
        </p:nvGrpSpPr>
        <p:grpSpPr>
          <a:xfrm>
            <a:off x="2428463" y="1481342"/>
            <a:ext cx="7331319" cy="4828032"/>
            <a:chOff x="2428463" y="1481342"/>
            <a:chExt cx="7331319" cy="4828032"/>
          </a:xfrm>
        </p:grpSpPr>
        <p:cxnSp>
          <p:nvCxnSpPr>
            <p:cNvPr id="34" name="Straight Connector 33">
              <a:extLst>
                <a:ext uri="{FF2B5EF4-FFF2-40B4-BE49-F238E27FC236}">
                  <a16:creationId xmlns:a16="http://schemas.microsoft.com/office/drawing/2014/main" id="{22B38773-7D69-6242-8BD4-54DB0233CC15}"/>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4B62FC-A582-FD43-95D4-16D41D5E0555}"/>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BC2101B-01DB-DF43-8FD4-9D01A8313680}"/>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A1BE64-3CDA-D042-8604-2AFB4CE29291}"/>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9528647"/>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Images w/ Title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11" name="Picture Placeholder 8">
            <a:extLst>
              <a:ext uri="{FF2B5EF4-FFF2-40B4-BE49-F238E27FC236}">
                <a16:creationId xmlns:a16="http://schemas.microsoft.com/office/drawing/2014/main" id="{55DA2F05-BF19-5A4B-A5A1-07772CD669CA}"/>
              </a:ext>
            </a:extLst>
          </p:cNvPr>
          <p:cNvSpPr>
            <a:spLocks noGrp="1"/>
          </p:cNvSpPr>
          <p:nvPr>
            <p:ph type="pic" sz="quarter" idx="16" hasCustomPrompt="1"/>
          </p:nvPr>
        </p:nvSpPr>
        <p:spPr>
          <a:xfrm>
            <a:off x="0" y="1478044"/>
            <a:ext cx="2432304"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A0D4423E-29BA-C444-ADDE-0748EAFDEB53}"/>
              </a:ext>
            </a:extLst>
          </p:cNvPr>
          <p:cNvSpPr>
            <a:spLocks noGrp="1"/>
          </p:cNvSpPr>
          <p:nvPr>
            <p:ph type="pic" sz="quarter" idx="17" hasCustomPrompt="1"/>
          </p:nvPr>
        </p:nvSpPr>
        <p:spPr>
          <a:xfrm>
            <a:off x="2433066" y="1478044"/>
            <a:ext cx="2441448"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5" name="Picture Placeholder 8">
            <a:extLst>
              <a:ext uri="{FF2B5EF4-FFF2-40B4-BE49-F238E27FC236}">
                <a16:creationId xmlns:a16="http://schemas.microsoft.com/office/drawing/2014/main" id="{FC223C10-80B8-BE4A-8D45-763E796183DA}"/>
              </a:ext>
            </a:extLst>
          </p:cNvPr>
          <p:cNvSpPr>
            <a:spLocks noGrp="1"/>
          </p:cNvSpPr>
          <p:nvPr>
            <p:ph type="pic" sz="quarter" idx="18" hasCustomPrompt="1"/>
          </p:nvPr>
        </p:nvSpPr>
        <p:spPr>
          <a:xfrm>
            <a:off x="4875276" y="1478044"/>
            <a:ext cx="2441448"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6" name="Picture Placeholder 8">
            <a:extLst>
              <a:ext uri="{FF2B5EF4-FFF2-40B4-BE49-F238E27FC236}">
                <a16:creationId xmlns:a16="http://schemas.microsoft.com/office/drawing/2014/main" id="{BAFF83C9-32A0-5543-A3EF-C8594FAFD569}"/>
              </a:ext>
            </a:extLst>
          </p:cNvPr>
          <p:cNvSpPr>
            <a:spLocks noGrp="1"/>
          </p:cNvSpPr>
          <p:nvPr>
            <p:ph type="pic" sz="quarter" idx="19" hasCustomPrompt="1"/>
          </p:nvPr>
        </p:nvSpPr>
        <p:spPr>
          <a:xfrm>
            <a:off x="7317486" y="1478044"/>
            <a:ext cx="2441448"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17" name="Picture Placeholder 8">
            <a:extLst>
              <a:ext uri="{FF2B5EF4-FFF2-40B4-BE49-F238E27FC236}">
                <a16:creationId xmlns:a16="http://schemas.microsoft.com/office/drawing/2014/main" id="{B12A3F4B-EBD1-1C47-8BCF-3FA974971292}"/>
              </a:ext>
            </a:extLst>
          </p:cNvPr>
          <p:cNvSpPr>
            <a:spLocks noGrp="1"/>
          </p:cNvSpPr>
          <p:nvPr>
            <p:ph type="pic" sz="quarter" idx="20" hasCustomPrompt="1"/>
          </p:nvPr>
        </p:nvSpPr>
        <p:spPr>
          <a:xfrm>
            <a:off x="9759696" y="1478044"/>
            <a:ext cx="2432304" cy="4831330"/>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grpSp>
        <p:nvGrpSpPr>
          <p:cNvPr id="18" name="Group 17">
            <a:extLst>
              <a:ext uri="{FF2B5EF4-FFF2-40B4-BE49-F238E27FC236}">
                <a16:creationId xmlns:a16="http://schemas.microsoft.com/office/drawing/2014/main" id="{C04AC86D-2CC3-4748-8E93-929134D4BDB0}"/>
              </a:ext>
            </a:extLst>
          </p:cNvPr>
          <p:cNvGrpSpPr/>
          <p:nvPr userDrawn="1"/>
        </p:nvGrpSpPr>
        <p:grpSpPr>
          <a:xfrm>
            <a:off x="2428463" y="1481342"/>
            <a:ext cx="7331319" cy="4828032"/>
            <a:chOff x="2428463" y="1481342"/>
            <a:chExt cx="7331319" cy="4828032"/>
          </a:xfrm>
        </p:grpSpPr>
        <p:cxnSp>
          <p:nvCxnSpPr>
            <p:cNvPr id="26" name="Straight Connector 25">
              <a:extLst>
                <a:ext uri="{FF2B5EF4-FFF2-40B4-BE49-F238E27FC236}">
                  <a16:creationId xmlns:a16="http://schemas.microsoft.com/office/drawing/2014/main" id="{5D39A3CE-A138-6946-ADB0-3F657AC0B1BD}"/>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C91948-927D-4340-BD11-5F36871374D9}"/>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531D7A-202F-0741-834F-3E47B4327542}"/>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80B28D-BCFC-5F44-81DF-9CDF103EEF28}"/>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1418790"/>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Section Divider">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2ED6D0E4-E2D4-4240-A5F8-8642DE93E832}"/>
              </a:ext>
            </a:extLst>
          </p:cNvPr>
          <p:cNvSpPr/>
          <p:nvPr userDrawn="1"/>
        </p:nvSpPr>
        <p:spPr>
          <a:xfrm>
            <a:off x="-495426" y="2308326"/>
            <a:ext cx="11499670" cy="1142047"/>
          </a:xfrm>
          <a:prstGeom prst="roundRect">
            <a:avLst>
              <a:gd name="adj" fmla="val 6154"/>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5" name="Title 1">
            <a:extLst>
              <a:ext uri="{FF2B5EF4-FFF2-40B4-BE49-F238E27FC236}">
                <a16:creationId xmlns:a16="http://schemas.microsoft.com/office/drawing/2014/main" id="{4D17E46C-083D-8041-9CF7-0961F696E5B7}"/>
              </a:ext>
            </a:extLst>
          </p:cNvPr>
          <p:cNvSpPr>
            <a:spLocks noGrp="1"/>
          </p:cNvSpPr>
          <p:nvPr>
            <p:ph type="title" hasCustomPrompt="1"/>
          </p:nvPr>
        </p:nvSpPr>
        <p:spPr>
          <a:xfrm>
            <a:off x="1187777" y="2449117"/>
            <a:ext cx="9633855" cy="860465"/>
          </a:xfrm>
        </p:spPr>
        <p:txBody>
          <a:bodyPr anchor="ctr">
            <a:normAutofit/>
          </a:bodyPr>
          <a:lstStyle>
            <a:lvl1pPr algn="l">
              <a:defRPr sz="3600" b="0" cap="none" spc="-50" baseline="0">
                <a:solidFill>
                  <a:schemeClr val="accent4"/>
                </a:solidFill>
              </a:defRPr>
            </a:lvl1pPr>
          </a:lstStyle>
          <a:p>
            <a:r>
              <a:rPr lang="en-US"/>
              <a:t>Section Divider Slide</a:t>
            </a:r>
          </a:p>
        </p:txBody>
      </p:sp>
      <p:sp>
        <p:nvSpPr>
          <p:cNvPr id="26" name="Isosceles Triangle 47">
            <a:extLst>
              <a:ext uri="{FF2B5EF4-FFF2-40B4-BE49-F238E27FC236}">
                <a16:creationId xmlns:a16="http://schemas.microsoft.com/office/drawing/2014/main" id="{53AC4125-4A58-D347-8E94-827E9B53F551}"/>
              </a:ext>
            </a:extLst>
          </p:cNvPr>
          <p:cNvSpPr>
            <a:spLocks/>
          </p:cNvSpPr>
          <p:nvPr userDrawn="1"/>
        </p:nvSpPr>
        <p:spPr>
          <a:xfrm rot="5400000">
            <a:off x="789998" y="2810769"/>
            <a:ext cx="283876" cy="1371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nvGrpSpPr>
          <p:cNvPr id="11" name="Group 10">
            <a:extLst>
              <a:ext uri="{FF2B5EF4-FFF2-40B4-BE49-F238E27FC236}">
                <a16:creationId xmlns:a16="http://schemas.microsoft.com/office/drawing/2014/main" id="{4B4C644C-365D-D14F-BB21-FE62E68397E5}"/>
              </a:ext>
            </a:extLst>
          </p:cNvPr>
          <p:cNvGrpSpPr/>
          <p:nvPr userDrawn="1"/>
        </p:nvGrpSpPr>
        <p:grpSpPr>
          <a:xfrm>
            <a:off x="4" y="5715000"/>
            <a:ext cx="12192000" cy="1143000"/>
            <a:chOff x="4" y="5715000"/>
            <a:chExt cx="12192000" cy="1143000"/>
          </a:xfrm>
        </p:grpSpPr>
        <p:sp>
          <p:nvSpPr>
            <p:cNvPr id="12" name="Rectangle 11">
              <a:extLst>
                <a:ext uri="{FF2B5EF4-FFF2-40B4-BE49-F238E27FC236}">
                  <a16:creationId xmlns:a16="http://schemas.microsoft.com/office/drawing/2014/main" id="{1A318C23-1754-6344-9147-7594CB2C895E}"/>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BBCFBA9D-EC64-BE46-814E-6A2E2A8CAB6C}"/>
                </a:ext>
              </a:extLst>
            </p:cNvPr>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3" name="TextBox 12">
            <a:extLst>
              <a:ext uri="{FF2B5EF4-FFF2-40B4-BE49-F238E27FC236}">
                <a16:creationId xmlns:a16="http://schemas.microsoft.com/office/drawing/2014/main" id="{52E55142-20AA-8A40-B79A-DB7EB231D31C}"/>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v21</a:t>
            </a:r>
            <a:endParaRPr lang="en-US" sz="800" b="0">
              <a:solidFill>
                <a:schemeClr val="accent4">
                  <a:lumMod val="75000"/>
                </a:schemeClr>
              </a:solidFill>
              <a:latin typeface="+mn-lt"/>
              <a:ea typeface="Roboto" panose="02000000000000000000" pitchFamily="2" charset="0"/>
            </a:endParaRPr>
          </a:p>
        </p:txBody>
      </p:sp>
      <p:pic>
        <p:nvPicPr>
          <p:cNvPr id="16" name="Picture 15">
            <a:extLst>
              <a:ext uri="{FF2B5EF4-FFF2-40B4-BE49-F238E27FC236}">
                <a16:creationId xmlns:a16="http://schemas.microsoft.com/office/drawing/2014/main" id="{14518781-D043-8248-A84A-D26393036FE6}"/>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3935664632"/>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Images and content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2432304" cy="3371588"/>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2433066" y="1478044"/>
            <a:ext cx="2441448" cy="3371588"/>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4875276" y="1478044"/>
            <a:ext cx="2441448" cy="3371588"/>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7317486" y="1478044"/>
            <a:ext cx="2441448" cy="3371588"/>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7" name="Picture Placeholder 8">
            <a:extLst>
              <a:ext uri="{FF2B5EF4-FFF2-40B4-BE49-F238E27FC236}">
                <a16:creationId xmlns:a16="http://schemas.microsoft.com/office/drawing/2014/main" id="{45167F00-1D5D-2349-B686-351A53E076DB}"/>
              </a:ext>
            </a:extLst>
          </p:cNvPr>
          <p:cNvSpPr>
            <a:spLocks noGrp="1"/>
          </p:cNvSpPr>
          <p:nvPr>
            <p:ph type="pic" sz="quarter" idx="20" hasCustomPrompt="1"/>
          </p:nvPr>
        </p:nvSpPr>
        <p:spPr>
          <a:xfrm>
            <a:off x="9759696" y="1478044"/>
            <a:ext cx="2432304" cy="3371588"/>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sp>
        <p:nvSpPr>
          <p:cNvPr id="13" name="Rectangle 12">
            <a:extLst>
              <a:ext uri="{FF2B5EF4-FFF2-40B4-BE49-F238E27FC236}">
                <a16:creationId xmlns:a16="http://schemas.microsoft.com/office/drawing/2014/main" id="{D96AD994-D538-5743-A498-B15223E3E77C}"/>
              </a:ext>
            </a:extLst>
          </p:cNvPr>
          <p:cNvSpPr/>
          <p:nvPr userDrawn="1"/>
        </p:nvSpPr>
        <p:spPr>
          <a:xfrm>
            <a:off x="0"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4" name="Rectangle 13">
            <a:extLst>
              <a:ext uri="{FF2B5EF4-FFF2-40B4-BE49-F238E27FC236}">
                <a16:creationId xmlns:a16="http://schemas.microsoft.com/office/drawing/2014/main" id="{F6ADCE7A-738F-E342-B5C5-C77A7F70DFA5}"/>
              </a:ext>
            </a:extLst>
          </p:cNvPr>
          <p:cNvSpPr/>
          <p:nvPr userDrawn="1"/>
        </p:nvSpPr>
        <p:spPr>
          <a:xfrm>
            <a:off x="243306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0110AD8F-BFFA-5D40-B065-6519DF6E8609}"/>
              </a:ext>
            </a:extLst>
          </p:cNvPr>
          <p:cNvSpPr/>
          <p:nvPr userDrawn="1"/>
        </p:nvSpPr>
        <p:spPr>
          <a:xfrm>
            <a:off x="487527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305EA85E-D24A-3A47-B804-52756BE4639F}"/>
              </a:ext>
            </a:extLst>
          </p:cNvPr>
          <p:cNvSpPr/>
          <p:nvPr userDrawn="1"/>
        </p:nvSpPr>
        <p:spPr>
          <a:xfrm>
            <a:off x="731748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565E2341-9B75-7448-9CDD-E6E054075126}"/>
              </a:ext>
            </a:extLst>
          </p:cNvPr>
          <p:cNvSpPr/>
          <p:nvPr userDrawn="1"/>
        </p:nvSpPr>
        <p:spPr>
          <a:xfrm>
            <a:off x="9759696"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nvGrpSpPr>
          <p:cNvPr id="18" name="Group 17">
            <a:extLst>
              <a:ext uri="{FF2B5EF4-FFF2-40B4-BE49-F238E27FC236}">
                <a16:creationId xmlns:a16="http://schemas.microsoft.com/office/drawing/2014/main" id="{3731E931-D4C6-D24F-967E-E6332B2F0CB0}"/>
              </a:ext>
            </a:extLst>
          </p:cNvPr>
          <p:cNvGrpSpPr/>
          <p:nvPr userDrawn="1"/>
        </p:nvGrpSpPr>
        <p:grpSpPr>
          <a:xfrm>
            <a:off x="2428463" y="1481342"/>
            <a:ext cx="7331319" cy="4828032"/>
            <a:chOff x="2428463" y="1481342"/>
            <a:chExt cx="7331319" cy="4828032"/>
          </a:xfrm>
        </p:grpSpPr>
        <p:cxnSp>
          <p:nvCxnSpPr>
            <p:cNvPr id="23" name="Straight Connector 22">
              <a:extLst>
                <a:ext uri="{FF2B5EF4-FFF2-40B4-BE49-F238E27FC236}">
                  <a16:creationId xmlns:a16="http://schemas.microsoft.com/office/drawing/2014/main" id="{D97175EB-2A1E-F643-B9DE-32EBC3F9FCDF}"/>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F020C9-268D-5048-8917-7A7956622091}"/>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BD8774-A5E4-2240-A017-56FDB77734F2}"/>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6D49ED-875A-4D40-BC79-8D9DF0FC81E2}"/>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236168"/>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Images and content w/ Title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0FDC12E-6319-8348-AA07-98B84D235319}"/>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9" name="Content Placeholder 4">
            <a:extLst>
              <a:ext uri="{FF2B5EF4-FFF2-40B4-BE49-F238E27FC236}">
                <a16:creationId xmlns:a16="http://schemas.microsoft.com/office/drawing/2014/main" id="{A6AB5FCD-ABA6-394D-9C76-998DB7B88C97}"/>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20" name="Picture Placeholder 8">
            <a:extLst>
              <a:ext uri="{FF2B5EF4-FFF2-40B4-BE49-F238E27FC236}">
                <a16:creationId xmlns:a16="http://schemas.microsoft.com/office/drawing/2014/main" id="{018AFAF0-35D6-E642-9893-AD3796579654}"/>
              </a:ext>
            </a:extLst>
          </p:cNvPr>
          <p:cNvSpPr>
            <a:spLocks noGrp="1"/>
          </p:cNvSpPr>
          <p:nvPr>
            <p:ph type="pic" sz="quarter" idx="16" hasCustomPrompt="1"/>
          </p:nvPr>
        </p:nvSpPr>
        <p:spPr>
          <a:xfrm>
            <a:off x="0" y="1478044"/>
            <a:ext cx="2432304" cy="3371588"/>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CF3FCDFD-3E25-AD4C-A002-7091739D19D6}"/>
              </a:ext>
            </a:extLst>
          </p:cNvPr>
          <p:cNvSpPr>
            <a:spLocks noGrp="1"/>
          </p:cNvSpPr>
          <p:nvPr>
            <p:ph type="pic" sz="quarter" idx="17" hasCustomPrompt="1"/>
          </p:nvPr>
        </p:nvSpPr>
        <p:spPr>
          <a:xfrm>
            <a:off x="2433066" y="1478044"/>
            <a:ext cx="2441448" cy="3371588"/>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966921DD-5823-274B-B9DF-E13A5A1BAA76}"/>
              </a:ext>
            </a:extLst>
          </p:cNvPr>
          <p:cNvSpPr>
            <a:spLocks noGrp="1"/>
          </p:cNvSpPr>
          <p:nvPr>
            <p:ph type="pic" sz="quarter" idx="18" hasCustomPrompt="1"/>
          </p:nvPr>
        </p:nvSpPr>
        <p:spPr>
          <a:xfrm>
            <a:off x="4875276" y="1478044"/>
            <a:ext cx="2441448" cy="3371588"/>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3" name="Picture Placeholder 8">
            <a:extLst>
              <a:ext uri="{FF2B5EF4-FFF2-40B4-BE49-F238E27FC236}">
                <a16:creationId xmlns:a16="http://schemas.microsoft.com/office/drawing/2014/main" id="{2824E7BF-D894-CB48-884A-A778D3F06481}"/>
              </a:ext>
            </a:extLst>
          </p:cNvPr>
          <p:cNvSpPr>
            <a:spLocks noGrp="1"/>
          </p:cNvSpPr>
          <p:nvPr>
            <p:ph type="pic" sz="quarter" idx="19" hasCustomPrompt="1"/>
          </p:nvPr>
        </p:nvSpPr>
        <p:spPr>
          <a:xfrm>
            <a:off x="7317486" y="1478044"/>
            <a:ext cx="2441448" cy="3371588"/>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4" name="Picture Placeholder 8">
            <a:extLst>
              <a:ext uri="{FF2B5EF4-FFF2-40B4-BE49-F238E27FC236}">
                <a16:creationId xmlns:a16="http://schemas.microsoft.com/office/drawing/2014/main" id="{3B5741D9-1BEB-1349-B2D3-3AEA5ED7B49D}"/>
              </a:ext>
            </a:extLst>
          </p:cNvPr>
          <p:cNvSpPr>
            <a:spLocks noGrp="1"/>
          </p:cNvSpPr>
          <p:nvPr>
            <p:ph type="pic" sz="quarter" idx="20" hasCustomPrompt="1"/>
          </p:nvPr>
        </p:nvSpPr>
        <p:spPr>
          <a:xfrm>
            <a:off x="9759696" y="1478044"/>
            <a:ext cx="2432304" cy="3371588"/>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5" name="Rectangle 24">
            <a:extLst>
              <a:ext uri="{FF2B5EF4-FFF2-40B4-BE49-F238E27FC236}">
                <a16:creationId xmlns:a16="http://schemas.microsoft.com/office/drawing/2014/main" id="{659D9146-833F-5443-AF23-2FCE64058D0E}"/>
              </a:ext>
            </a:extLst>
          </p:cNvPr>
          <p:cNvSpPr/>
          <p:nvPr userDrawn="1"/>
        </p:nvSpPr>
        <p:spPr>
          <a:xfrm>
            <a:off x="0"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6" name="Rectangle 25">
            <a:extLst>
              <a:ext uri="{FF2B5EF4-FFF2-40B4-BE49-F238E27FC236}">
                <a16:creationId xmlns:a16="http://schemas.microsoft.com/office/drawing/2014/main" id="{2BFF41B3-AEA4-A24D-A6DC-D8ACFEB1B16B}"/>
              </a:ext>
            </a:extLst>
          </p:cNvPr>
          <p:cNvSpPr/>
          <p:nvPr userDrawn="1"/>
        </p:nvSpPr>
        <p:spPr>
          <a:xfrm>
            <a:off x="243306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7" name="Rectangle 26">
            <a:extLst>
              <a:ext uri="{FF2B5EF4-FFF2-40B4-BE49-F238E27FC236}">
                <a16:creationId xmlns:a16="http://schemas.microsoft.com/office/drawing/2014/main" id="{C0D3070B-9C1A-C844-8ED8-AF97B4E291FB}"/>
              </a:ext>
            </a:extLst>
          </p:cNvPr>
          <p:cNvSpPr/>
          <p:nvPr userDrawn="1"/>
        </p:nvSpPr>
        <p:spPr>
          <a:xfrm>
            <a:off x="487527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1" name="Rectangle 30">
            <a:extLst>
              <a:ext uri="{FF2B5EF4-FFF2-40B4-BE49-F238E27FC236}">
                <a16:creationId xmlns:a16="http://schemas.microsoft.com/office/drawing/2014/main" id="{D303C329-9D15-C946-B8E9-99151CB3AA23}"/>
              </a:ext>
            </a:extLst>
          </p:cNvPr>
          <p:cNvSpPr/>
          <p:nvPr userDrawn="1"/>
        </p:nvSpPr>
        <p:spPr>
          <a:xfrm>
            <a:off x="731748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2" name="Rectangle 31">
            <a:extLst>
              <a:ext uri="{FF2B5EF4-FFF2-40B4-BE49-F238E27FC236}">
                <a16:creationId xmlns:a16="http://schemas.microsoft.com/office/drawing/2014/main" id="{1653FF46-C026-5646-B1CD-56E281B91035}"/>
              </a:ext>
            </a:extLst>
          </p:cNvPr>
          <p:cNvSpPr/>
          <p:nvPr userDrawn="1"/>
        </p:nvSpPr>
        <p:spPr>
          <a:xfrm>
            <a:off x="9759696"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nvGrpSpPr>
          <p:cNvPr id="33" name="Group 32">
            <a:extLst>
              <a:ext uri="{FF2B5EF4-FFF2-40B4-BE49-F238E27FC236}">
                <a16:creationId xmlns:a16="http://schemas.microsoft.com/office/drawing/2014/main" id="{8077AACA-E0FC-6347-A925-3C7D81D8B296}"/>
              </a:ext>
            </a:extLst>
          </p:cNvPr>
          <p:cNvGrpSpPr/>
          <p:nvPr userDrawn="1"/>
        </p:nvGrpSpPr>
        <p:grpSpPr>
          <a:xfrm>
            <a:off x="2428463" y="1481342"/>
            <a:ext cx="7331319" cy="4828032"/>
            <a:chOff x="2428463" y="1481342"/>
            <a:chExt cx="7331319" cy="4828032"/>
          </a:xfrm>
        </p:grpSpPr>
        <p:cxnSp>
          <p:nvCxnSpPr>
            <p:cNvPr id="34" name="Straight Connector 33">
              <a:extLst>
                <a:ext uri="{FF2B5EF4-FFF2-40B4-BE49-F238E27FC236}">
                  <a16:creationId xmlns:a16="http://schemas.microsoft.com/office/drawing/2014/main" id="{427F9510-7975-C047-97ED-F0334EEA88DE}"/>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D500A1-6362-C248-9BC7-484B0B8C9CBB}"/>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DA4F2B-4DB2-7948-8408-7C4ED5DA39F7}"/>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A4FCE5-699D-BC4E-B0E5-1C3C6967DA74}"/>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2088469"/>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stimonial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D95D53-6146-AA4A-9175-03E5B6C07C82}"/>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0" name="Title 19"/>
          <p:cNvSpPr>
            <a:spLocks noGrp="1"/>
          </p:cNvSpPr>
          <p:nvPr>
            <p:ph type="title" hasCustomPrompt="1"/>
          </p:nvPr>
        </p:nvSpPr>
        <p:spPr/>
        <p:txBody>
          <a:bodyPr/>
          <a:lstStyle>
            <a:lvl1pPr>
              <a:defRPr baseline="0">
                <a:solidFill>
                  <a:schemeClr val="accent6"/>
                </a:solidFill>
              </a:defRPr>
            </a:lvl1pPr>
          </a:lstStyle>
          <a:p>
            <a:r>
              <a:rPr lang="en-US"/>
              <a:t>Testimonial sample</a:t>
            </a:r>
          </a:p>
        </p:txBody>
      </p:sp>
      <p:sp>
        <p:nvSpPr>
          <p:cNvPr id="19" name="Text Placeholder 3">
            <a:extLst>
              <a:ext uri="{FF2B5EF4-FFF2-40B4-BE49-F238E27FC236}">
                <a16:creationId xmlns:a16="http://schemas.microsoft.com/office/drawing/2014/main" id="{7FA86073-D56E-1E49-8FE0-2D3E999D7F4F}"/>
              </a:ext>
            </a:extLst>
          </p:cNvPr>
          <p:cNvSpPr>
            <a:spLocks noGrp="1"/>
          </p:cNvSpPr>
          <p:nvPr>
            <p:ph type="body" sz="quarter" idx="14" hasCustomPrompt="1"/>
          </p:nvPr>
        </p:nvSpPr>
        <p:spPr>
          <a:xfrm>
            <a:off x="1252881" y="1504319"/>
            <a:ext cx="593725" cy="2262187"/>
          </a:xfrm>
        </p:spPr>
        <p:txBody>
          <a:bodyPr>
            <a:normAutofit/>
          </a:bodyPr>
          <a:lstStyle>
            <a:lvl1pPr marL="0" indent="0">
              <a:buNone/>
              <a:defRPr sz="12500">
                <a:solidFill>
                  <a:schemeClr val="accent6"/>
                </a:solidFill>
              </a:defRPr>
            </a:lvl1pPr>
          </a:lstStyle>
          <a:p>
            <a:pPr lvl="0"/>
            <a:r>
              <a:rPr lang="en-US"/>
              <a:t>“</a:t>
            </a:r>
          </a:p>
        </p:txBody>
      </p:sp>
      <p:sp>
        <p:nvSpPr>
          <p:cNvPr id="24" name="Text Placeholder 6">
            <a:extLst>
              <a:ext uri="{FF2B5EF4-FFF2-40B4-BE49-F238E27FC236}">
                <a16:creationId xmlns:a16="http://schemas.microsoft.com/office/drawing/2014/main" id="{A09CD5EB-0B25-B34F-AE22-9AC3A143CA34}"/>
              </a:ext>
            </a:extLst>
          </p:cNvPr>
          <p:cNvSpPr>
            <a:spLocks noGrp="1"/>
          </p:cNvSpPr>
          <p:nvPr>
            <p:ph type="body" sz="quarter" idx="15" hasCustomPrompt="1"/>
          </p:nvPr>
        </p:nvSpPr>
        <p:spPr>
          <a:xfrm>
            <a:off x="1996372" y="1804655"/>
            <a:ext cx="9230951" cy="2823906"/>
          </a:xfrm>
        </p:spPr>
        <p:txBody>
          <a:bodyPr>
            <a:noAutofit/>
          </a:bodyPr>
          <a:lstStyle>
            <a:lvl1pPr marL="0" indent="0">
              <a:buFontTx/>
              <a:buNone/>
              <a:defRPr sz="36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25" name="Text Placeholder 9">
            <a:extLst>
              <a:ext uri="{FF2B5EF4-FFF2-40B4-BE49-F238E27FC236}">
                <a16:creationId xmlns:a16="http://schemas.microsoft.com/office/drawing/2014/main" id="{DDCCA45F-C7ED-AF45-BD55-A6077A794FE6}"/>
              </a:ext>
            </a:extLst>
          </p:cNvPr>
          <p:cNvSpPr>
            <a:spLocks noGrp="1"/>
          </p:cNvSpPr>
          <p:nvPr>
            <p:ph type="body" sz="quarter" idx="16" hasCustomPrompt="1"/>
          </p:nvPr>
        </p:nvSpPr>
        <p:spPr>
          <a:xfrm>
            <a:off x="1996373" y="4770166"/>
            <a:ext cx="8686800" cy="290158"/>
          </a:xfrm>
        </p:spPr>
        <p:txBody>
          <a:bodyPr>
            <a:noAutofit/>
          </a:bodyPr>
          <a:lstStyle>
            <a:lvl1pPr marL="0" indent="0">
              <a:buNone/>
              <a:defRPr sz="1800">
                <a:solidFill>
                  <a:schemeClr val="accent4">
                    <a:lumMod val="60000"/>
                    <a:lumOff val="40000"/>
                  </a:schemeClr>
                </a:solidFill>
                <a:latin typeface="+mn-lt"/>
              </a:defRPr>
            </a:lvl1pPr>
          </a:lstStyle>
          <a:p>
            <a:pPr lvl="0"/>
            <a:r>
              <a:rPr lang="en-US"/>
              <a:t>- Name, Title, Company</a:t>
            </a:r>
          </a:p>
        </p:txBody>
      </p:sp>
    </p:spTree>
    <p:extLst>
      <p:ext uri="{BB962C8B-B14F-4D97-AF65-F5344CB8AC3E}">
        <p14:creationId xmlns:p14="http://schemas.microsoft.com/office/powerpoint/2010/main" val="2774877213"/>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stimonial with imag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FE0305-95F0-1C41-91B9-095C256B9DB6}"/>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9" name="Picture Placeholder 8"/>
          <p:cNvSpPr>
            <a:spLocks noGrp="1"/>
          </p:cNvSpPr>
          <p:nvPr>
            <p:ph type="pic" sz="quarter" idx="10" hasCustomPrompt="1"/>
          </p:nvPr>
        </p:nvSpPr>
        <p:spPr>
          <a:xfrm>
            <a:off x="939531" y="2241219"/>
            <a:ext cx="1828800" cy="1828800"/>
          </a:xfrm>
          <a:prstGeom prst="ellipse">
            <a:avLst/>
          </a:prstGeom>
          <a:solidFill>
            <a:schemeClr val="bg2">
              <a:lumMod val="95000"/>
            </a:schemeClr>
          </a:solidFill>
          <a:ln w="38100">
            <a:solidFill>
              <a:schemeClr val="bg2"/>
            </a:solidFill>
          </a:ln>
          <a:effectLst>
            <a:outerShdw blurRad="114300" dist="12700" dir="5400000" algn="t" rotWithShape="0">
              <a:prstClr val="black">
                <a:alpha val="15000"/>
              </a:prstClr>
            </a:outerShdw>
          </a:effectLst>
        </p:spPr>
        <p:txBody>
          <a:bodyPr anchor="ctr">
            <a:normAutofit/>
          </a:bodyPr>
          <a:lstStyle>
            <a:lvl1pPr marL="0" indent="0" algn="ctr">
              <a:buNone/>
              <a:defRPr sz="1801">
                <a:solidFill>
                  <a:schemeClr val="accent3"/>
                </a:solidFill>
              </a:defRPr>
            </a:lvl1pPr>
          </a:lstStyle>
          <a:p>
            <a:r>
              <a:rPr lang="en-US"/>
              <a:t>Place logo or image</a:t>
            </a:r>
          </a:p>
        </p:txBody>
      </p:sp>
      <p:sp>
        <p:nvSpPr>
          <p:cNvPr id="12" name="Text Placeholder 6">
            <a:extLst>
              <a:ext uri="{FF2B5EF4-FFF2-40B4-BE49-F238E27FC236}">
                <a16:creationId xmlns:a16="http://schemas.microsoft.com/office/drawing/2014/main" id="{E069603F-E7AE-5E47-B297-C55B0FA6D50C}"/>
              </a:ext>
            </a:extLst>
          </p:cNvPr>
          <p:cNvSpPr>
            <a:spLocks noGrp="1"/>
          </p:cNvSpPr>
          <p:nvPr>
            <p:ph type="body" sz="quarter" idx="12" hasCustomPrompt="1"/>
          </p:nvPr>
        </p:nvSpPr>
        <p:spPr>
          <a:xfrm>
            <a:off x="3846135" y="1599774"/>
            <a:ext cx="7772400" cy="3075922"/>
          </a:xfrm>
        </p:spPr>
        <p:txBody>
          <a:bodyPr>
            <a:noAutofit/>
          </a:bodyPr>
          <a:lstStyle>
            <a:lvl1pPr marL="0" indent="0">
              <a:buFontTx/>
              <a:buNone/>
              <a:defRPr sz="32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13" name="Text Placeholder 9">
            <a:extLst>
              <a:ext uri="{FF2B5EF4-FFF2-40B4-BE49-F238E27FC236}">
                <a16:creationId xmlns:a16="http://schemas.microsoft.com/office/drawing/2014/main" id="{B37AE94E-F5CE-F04F-9875-A730195F1E59}"/>
              </a:ext>
            </a:extLst>
          </p:cNvPr>
          <p:cNvSpPr>
            <a:spLocks noGrp="1"/>
          </p:cNvSpPr>
          <p:nvPr>
            <p:ph type="body" sz="quarter" idx="13" hasCustomPrompt="1"/>
          </p:nvPr>
        </p:nvSpPr>
        <p:spPr>
          <a:xfrm>
            <a:off x="3846135" y="4756061"/>
            <a:ext cx="7772400" cy="290158"/>
          </a:xfrm>
        </p:spPr>
        <p:txBody>
          <a:bodyPr>
            <a:noAutofit/>
          </a:bodyPr>
          <a:lstStyle>
            <a:lvl1pPr marL="0" indent="0">
              <a:buNone/>
              <a:defRPr sz="1800">
                <a:solidFill>
                  <a:schemeClr val="accent4">
                    <a:lumMod val="60000"/>
                    <a:lumOff val="40000"/>
                  </a:schemeClr>
                </a:solidFill>
                <a:latin typeface="+mn-lt"/>
              </a:defRPr>
            </a:lvl1pPr>
          </a:lstStyle>
          <a:p>
            <a:pPr lvl="0"/>
            <a:r>
              <a:rPr lang="en-US"/>
              <a:t>- Name, Title, Company</a:t>
            </a:r>
          </a:p>
        </p:txBody>
      </p:sp>
      <p:sp>
        <p:nvSpPr>
          <p:cNvPr id="14" name="Text Placeholder 3">
            <a:extLst>
              <a:ext uri="{FF2B5EF4-FFF2-40B4-BE49-F238E27FC236}">
                <a16:creationId xmlns:a16="http://schemas.microsoft.com/office/drawing/2014/main" id="{4850790B-0DE4-014E-99E5-166F2EB8E32C}"/>
              </a:ext>
            </a:extLst>
          </p:cNvPr>
          <p:cNvSpPr>
            <a:spLocks noGrp="1"/>
          </p:cNvSpPr>
          <p:nvPr>
            <p:ph type="body" sz="quarter" idx="14" hasCustomPrompt="1"/>
          </p:nvPr>
        </p:nvSpPr>
        <p:spPr>
          <a:xfrm>
            <a:off x="3799000" y="688045"/>
            <a:ext cx="593725" cy="2262187"/>
          </a:xfrm>
        </p:spPr>
        <p:txBody>
          <a:bodyPr>
            <a:normAutofit/>
          </a:bodyPr>
          <a:lstStyle>
            <a:lvl1pPr marL="0" indent="0">
              <a:buNone/>
              <a:defRPr sz="12500">
                <a:solidFill>
                  <a:schemeClr val="accent6"/>
                </a:solidFill>
              </a:defRPr>
            </a:lvl1pPr>
          </a:lstStyle>
          <a:p>
            <a:pPr lvl="0"/>
            <a:r>
              <a:rPr lang="en-US"/>
              <a:t>“</a:t>
            </a:r>
          </a:p>
        </p:txBody>
      </p:sp>
      <p:cxnSp>
        <p:nvCxnSpPr>
          <p:cNvPr id="4" name="Straight Connector 3">
            <a:extLst>
              <a:ext uri="{FF2B5EF4-FFF2-40B4-BE49-F238E27FC236}">
                <a16:creationId xmlns:a16="http://schemas.microsoft.com/office/drawing/2014/main" id="{75E2DCE5-A033-AF42-A5FB-319B7B31AA28}"/>
              </a:ext>
            </a:extLst>
          </p:cNvPr>
          <p:cNvCxnSpPr/>
          <p:nvPr userDrawn="1"/>
        </p:nvCxnSpPr>
        <p:spPr>
          <a:xfrm>
            <a:off x="3381236" y="1098219"/>
            <a:ext cx="0" cy="41148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961820"/>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190B96-9698-F844-A6FC-6779A7679FC9}"/>
              </a:ext>
            </a:extLst>
          </p:cNvPr>
          <p:cNvSpPr>
            <a:spLocks/>
          </p:cNvSpPr>
          <p:nvPr userDrawn="1"/>
        </p:nvSpPr>
        <p:spPr>
          <a:xfrm>
            <a:off x="0" y="0"/>
            <a:ext cx="12191999" cy="63093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2" name="Text Placeholder 6"/>
          <p:cNvSpPr>
            <a:spLocks noGrp="1"/>
          </p:cNvSpPr>
          <p:nvPr>
            <p:ph type="body" sz="quarter" idx="12" hasCustomPrompt="1"/>
          </p:nvPr>
        </p:nvSpPr>
        <p:spPr>
          <a:xfrm>
            <a:off x="1996373" y="1392383"/>
            <a:ext cx="8686800" cy="3386462"/>
          </a:xfrm>
        </p:spPr>
        <p:txBody>
          <a:bodyPr>
            <a:noAutofit/>
          </a:bodyPr>
          <a:lstStyle>
            <a:lvl1pPr marL="0" indent="0">
              <a:buFontTx/>
              <a:buNone/>
              <a:defRPr sz="36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13" name="Text Placeholder 9"/>
          <p:cNvSpPr>
            <a:spLocks noGrp="1"/>
          </p:cNvSpPr>
          <p:nvPr>
            <p:ph type="body" sz="quarter" idx="13" hasCustomPrompt="1"/>
          </p:nvPr>
        </p:nvSpPr>
        <p:spPr>
          <a:xfrm>
            <a:off x="1996373" y="4873552"/>
            <a:ext cx="8686800" cy="290158"/>
          </a:xfrm>
        </p:spPr>
        <p:txBody>
          <a:bodyPr>
            <a:noAutofit/>
          </a:bodyPr>
          <a:lstStyle>
            <a:lvl1pPr marL="0" indent="0">
              <a:buNone/>
              <a:defRPr sz="1800">
                <a:solidFill>
                  <a:schemeClr val="accent4">
                    <a:lumMod val="60000"/>
                    <a:lumOff val="40000"/>
                  </a:schemeClr>
                </a:solidFill>
                <a:latin typeface="+mn-lt"/>
              </a:defRPr>
            </a:lvl1pPr>
          </a:lstStyle>
          <a:p>
            <a:pPr lvl="0"/>
            <a:r>
              <a:rPr lang="en-US"/>
              <a:t>- Name, Title, Company</a:t>
            </a:r>
          </a:p>
        </p:txBody>
      </p:sp>
      <p:sp>
        <p:nvSpPr>
          <p:cNvPr id="4" name="Text Placeholder 3">
            <a:extLst>
              <a:ext uri="{FF2B5EF4-FFF2-40B4-BE49-F238E27FC236}">
                <a16:creationId xmlns:a16="http://schemas.microsoft.com/office/drawing/2014/main" id="{3605A91C-D981-D24A-8656-9F54578C771F}"/>
              </a:ext>
            </a:extLst>
          </p:cNvPr>
          <p:cNvSpPr>
            <a:spLocks noGrp="1"/>
          </p:cNvSpPr>
          <p:nvPr>
            <p:ph type="body" sz="quarter" idx="14" hasCustomPrompt="1"/>
          </p:nvPr>
        </p:nvSpPr>
        <p:spPr>
          <a:xfrm>
            <a:off x="1252882" y="1083398"/>
            <a:ext cx="593725" cy="2262187"/>
          </a:xfrm>
        </p:spPr>
        <p:txBody>
          <a:bodyPr>
            <a:normAutofit/>
          </a:bodyPr>
          <a:lstStyle>
            <a:lvl1pPr marL="0" indent="0">
              <a:buNone/>
              <a:defRPr sz="12500">
                <a:solidFill>
                  <a:schemeClr val="accent6"/>
                </a:solidFill>
              </a:defRPr>
            </a:lvl1pPr>
          </a:lstStyle>
          <a:p>
            <a:pPr lvl="0"/>
            <a:r>
              <a:rPr lang="en-US"/>
              <a:t>“</a:t>
            </a:r>
          </a:p>
        </p:txBody>
      </p:sp>
    </p:spTree>
    <p:extLst>
      <p:ext uri="{BB962C8B-B14F-4D97-AF65-F5344CB8AC3E}">
        <p14:creationId xmlns:p14="http://schemas.microsoft.com/office/powerpoint/2010/main" val="1818922548"/>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Pad Screenshot Center">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5E43A026-AC02-D04F-8070-745641641312}"/>
              </a:ext>
            </a:extLst>
          </p:cNvPr>
          <p:cNvSpPr>
            <a:spLocks noGrp="1"/>
          </p:cNvSpPr>
          <p:nvPr>
            <p:ph type="pic" sz="quarter" idx="16" hasCustomPrompt="1"/>
          </p:nvPr>
        </p:nvSpPr>
        <p:spPr>
          <a:xfrm>
            <a:off x="2489201"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1467351554"/>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Pad Screenshot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157785"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1912289623"/>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iPad Screenshot Righ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33648D1-45CE-6349-A1B5-84AAA26097E5}"/>
              </a:ext>
            </a:extLst>
          </p:cNvPr>
          <p:cNvSpPr>
            <a:spLocks noGrp="1"/>
          </p:cNvSpPr>
          <p:nvPr>
            <p:ph type="pic" sz="quarter" idx="16" hasCustomPrompt="1"/>
          </p:nvPr>
        </p:nvSpPr>
        <p:spPr>
          <a:xfrm>
            <a:off x="818593"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2916498638"/>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ptop Screenshot Center">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073E803F-CF2E-CA41-8CD7-277B1C312F00}"/>
              </a:ext>
            </a:extLst>
          </p:cNvPr>
          <p:cNvSpPr>
            <a:spLocks noGrp="1"/>
          </p:cNvSpPr>
          <p:nvPr>
            <p:ph type="pic" sz="quarter" idx="14" hasCustomPrompt="1"/>
          </p:nvPr>
        </p:nvSpPr>
        <p:spPr>
          <a:xfrm>
            <a:off x="2346960" y="463986"/>
            <a:ext cx="7498080" cy="468630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129828599"/>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ptop Screenshot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189236" y="463986"/>
            <a:ext cx="7498079" cy="4686298"/>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200369759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Section Divider">
    <p:spTree>
      <p:nvGrpSpPr>
        <p:cNvPr id="1" name=""/>
        <p:cNvGrpSpPr/>
        <p:nvPr/>
      </p:nvGrpSpPr>
      <p:grpSpPr>
        <a:xfrm>
          <a:off x="0" y="0"/>
          <a:ext cx="0" cy="0"/>
          <a:chOff x="0" y="0"/>
          <a:chExt cx="0" cy="0"/>
        </a:xfrm>
      </p:grpSpPr>
      <p:sp>
        <p:nvSpPr>
          <p:cNvPr id="16" name="Rectangle 15"/>
          <p:cNvSpPr>
            <a:spLocks/>
          </p:cNvSpPr>
          <p:nvPr userDrawn="1"/>
        </p:nvSpPr>
        <p:spPr>
          <a:xfrm>
            <a:off x="0" y="-57"/>
            <a:ext cx="12191999" cy="685811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0" name="Rounded Rectangle 19">
            <a:extLst>
              <a:ext uri="{FF2B5EF4-FFF2-40B4-BE49-F238E27FC236}">
                <a16:creationId xmlns:a16="http://schemas.microsoft.com/office/drawing/2014/main" id="{AD29CF0F-7FCE-8147-91E5-5291B038AEE6}"/>
              </a:ext>
            </a:extLst>
          </p:cNvPr>
          <p:cNvSpPr/>
          <p:nvPr userDrawn="1"/>
        </p:nvSpPr>
        <p:spPr>
          <a:xfrm>
            <a:off x="-495426" y="2308326"/>
            <a:ext cx="11499670" cy="1142047"/>
          </a:xfrm>
          <a:prstGeom prst="roundRect">
            <a:avLst>
              <a:gd name="adj" fmla="val 6154"/>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5" name="Title 1">
            <a:extLst>
              <a:ext uri="{FF2B5EF4-FFF2-40B4-BE49-F238E27FC236}">
                <a16:creationId xmlns:a16="http://schemas.microsoft.com/office/drawing/2014/main" id="{B11FBF98-CA3E-4440-A4AD-96327F19493F}"/>
              </a:ext>
            </a:extLst>
          </p:cNvPr>
          <p:cNvSpPr>
            <a:spLocks noGrp="1"/>
          </p:cNvSpPr>
          <p:nvPr>
            <p:ph type="title" hasCustomPrompt="1"/>
          </p:nvPr>
        </p:nvSpPr>
        <p:spPr>
          <a:xfrm>
            <a:off x="1187777" y="2449117"/>
            <a:ext cx="9633855" cy="860465"/>
          </a:xfrm>
        </p:spPr>
        <p:txBody>
          <a:bodyPr anchor="ctr">
            <a:normAutofit/>
          </a:bodyPr>
          <a:lstStyle>
            <a:lvl1pPr algn="l">
              <a:defRPr sz="3600" b="0" cap="none" spc="-50" baseline="0">
                <a:solidFill>
                  <a:schemeClr val="bg1"/>
                </a:solidFill>
              </a:defRPr>
            </a:lvl1pPr>
          </a:lstStyle>
          <a:p>
            <a:r>
              <a:rPr lang="en-US"/>
              <a:t>Section Divider Slide</a:t>
            </a:r>
          </a:p>
        </p:txBody>
      </p:sp>
      <p:sp>
        <p:nvSpPr>
          <p:cNvPr id="26" name="Isosceles Triangle 47">
            <a:extLst>
              <a:ext uri="{FF2B5EF4-FFF2-40B4-BE49-F238E27FC236}">
                <a16:creationId xmlns:a16="http://schemas.microsoft.com/office/drawing/2014/main" id="{88742E65-2A94-424C-A582-6E57424D54FF}"/>
              </a:ext>
            </a:extLst>
          </p:cNvPr>
          <p:cNvSpPr>
            <a:spLocks/>
          </p:cNvSpPr>
          <p:nvPr userDrawn="1"/>
        </p:nvSpPr>
        <p:spPr>
          <a:xfrm rot="5400000">
            <a:off x="789998" y="2810769"/>
            <a:ext cx="283876" cy="1371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nvGrpSpPr>
          <p:cNvPr id="11" name="Group 10">
            <a:extLst>
              <a:ext uri="{FF2B5EF4-FFF2-40B4-BE49-F238E27FC236}">
                <a16:creationId xmlns:a16="http://schemas.microsoft.com/office/drawing/2014/main" id="{E3660003-940D-254A-9217-94E24F773F77}"/>
              </a:ext>
            </a:extLst>
          </p:cNvPr>
          <p:cNvGrpSpPr/>
          <p:nvPr userDrawn="1"/>
        </p:nvGrpSpPr>
        <p:grpSpPr>
          <a:xfrm>
            <a:off x="4" y="5715000"/>
            <a:ext cx="12192000" cy="1143000"/>
            <a:chOff x="4" y="5715000"/>
            <a:chExt cx="12192000" cy="1143000"/>
          </a:xfrm>
        </p:grpSpPr>
        <p:sp>
          <p:nvSpPr>
            <p:cNvPr id="13" name="Rectangle 12">
              <a:extLst>
                <a:ext uri="{FF2B5EF4-FFF2-40B4-BE49-F238E27FC236}">
                  <a16:creationId xmlns:a16="http://schemas.microsoft.com/office/drawing/2014/main" id="{87A35773-E160-D14A-AD6D-883D47A71ED0}"/>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403D6E93-04E4-FD46-861A-E09CC13A20A5}"/>
                </a:ext>
              </a:extLst>
            </p:cNvPr>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2" name="TextBox 11">
            <a:extLst>
              <a:ext uri="{FF2B5EF4-FFF2-40B4-BE49-F238E27FC236}">
                <a16:creationId xmlns:a16="http://schemas.microsoft.com/office/drawing/2014/main" id="{8E57AE75-AE14-D545-A68E-5A3556952982}"/>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5" name="Picture 14">
            <a:extLst>
              <a:ext uri="{FF2B5EF4-FFF2-40B4-BE49-F238E27FC236}">
                <a16:creationId xmlns:a16="http://schemas.microsoft.com/office/drawing/2014/main" id="{B6903293-5223-2B4D-B612-AE86397D7E15}"/>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515224265"/>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ptop Screenshot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512725" y="463986"/>
            <a:ext cx="7498079" cy="4686299"/>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4244945882"/>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idescreen POS Screensho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noChangeAspect="1"/>
          </p:cNvSpPr>
          <p:nvPr>
            <p:ph type="pic" sz="quarter" idx="14" hasCustomPrompt="1"/>
          </p:nvPr>
        </p:nvSpPr>
        <p:spPr>
          <a:xfrm>
            <a:off x="2161113"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3296111173"/>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idescreen POS Screenshot - Lef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2EAFC332-E469-5D42-A400-EBBA08194289}"/>
              </a:ext>
            </a:extLst>
          </p:cNvPr>
          <p:cNvSpPr>
            <a:spLocks noGrp="1" noChangeAspect="1"/>
          </p:cNvSpPr>
          <p:nvPr>
            <p:ph type="pic" sz="quarter" idx="14" hasCustomPrompt="1"/>
          </p:nvPr>
        </p:nvSpPr>
        <p:spPr>
          <a:xfrm>
            <a:off x="495599"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1343188703"/>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idescreen POS Screenshot - Righ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BC92D053-F777-0B44-9974-5CA799A7A2C4}"/>
              </a:ext>
            </a:extLst>
          </p:cNvPr>
          <p:cNvSpPr>
            <a:spLocks noGrp="1" noChangeAspect="1"/>
          </p:cNvSpPr>
          <p:nvPr>
            <p:ph type="pic" sz="quarter" idx="14" hasCustomPrompt="1"/>
          </p:nvPr>
        </p:nvSpPr>
        <p:spPr>
          <a:xfrm>
            <a:off x="3793971"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4251282314"/>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OS Screensho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3169444"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2125809332"/>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OS Screenshot -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860425"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2524676753"/>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OS Screenshot -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5445125"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3388074853"/>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OS Monitor Screensho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B86D3A9D-6A65-AD4B-BDC6-A26CA9D184E8}"/>
              </a:ext>
            </a:extLst>
          </p:cNvPr>
          <p:cNvSpPr>
            <a:spLocks noGrp="1"/>
          </p:cNvSpPr>
          <p:nvPr>
            <p:ph type="pic" sz="quarter" idx="14" hasCustomPrompt="1"/>
          </p:nvPr>
        </p:nvSpPr>
        <p:spPr>
          <a:xfrm>
            <a:off x="4072339"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2545515042"/>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onitor Screenshot Center">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2286158" y="535067"/>
            <a:ext cx="7607808"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1797244653"/>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onitor Screenshot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072339"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388303061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362550"/>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nitor Screenshot Lef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CA10D35-5312-4C46-BAC1-6994B5FE7534}"/>
              </a:ext>
            </a:extLst>
          </p:cNvPr>
          <p:cNvSpPr>
            <a:spLocks noGrp="1"/>
          </p:cNvSpPr>
          <p:nvPr>
            <p:ph type="pic" sz="quarter" idx="15" hasCustomPrompt="1"/>
          </p:nvPr>
        </p:nvSpPr>
        <p:spPr>
          <a:xfrm>
            <a:off x="490940"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343710988"/>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4858688" y="460248"/>
            <a:ext cx="2474624" cy="5358384"/>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4100072150"/>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Pad Pro 11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4032370" y="520781"/>
            <a:ext cx="7555908" cy="5277746"/>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4241022488"/>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orizontal iPad Pro with 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527717" y="791268"/>
            <a:ext cx="6672225" cy="4660497"/>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
        <p:nvSpPr>
          <p:cNvPr id="5" name="Picture Placeholder 8">
            <a:extLst>
              <a:ext uri="{FF2B5EF4-FFF2-40B4-BE49-F238E27FC236}">
                <a16:creationId xmlns:a16="http://schemas.microsoft.com/office/drawing/2014/main" id="{D929BDFB-B607-6948-A5F3-7792D7A98E67}"/>
              </a:ext>
            </a:extLst>
          </p:cNvPr>
          <p:cNvSpPr>
            <a:spLocks noGrp="1"/>
          </p:cNvSpPr>
          <p:nvPr>
            <p:ph type="pic" sz="quarter" idx="19" hasCustomPrompt="1"/>
          </p:nvPr>
        </p:nvSpPr>
        <p:spPr>
          <a:xfrm>
            <a:off x="6521976" y="1766109"/>
            <a:ext cx="1812279" cy="3924187"/>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1536129161"/>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ertical iPad Pro with 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945514" y="596336"/>
            <a:ext cx="3557858" cy="5093626"/>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
        <p:nvSpPr>
          <p:cNvPr id="5" name="Picture Placeholder 8">
            <a:extLst>
              <a:ext uri="{FF2B5EF4-FFF2-40B4-BE49-F238E27FC236}">
                <a16:creationId xmlns:a16="http://schemas.microsoft.com/office/drawing/2014/main" id="{D929BDFB-B607-6948-A5F3-7792D7A98E67}"/>
              </a:ext>
            </a:extLst>
          </p:cNvPr>
          <p:cNvSpPr>
            <a:spLocks noGrp="1"/>
          </p:cNvSpPr>
          <p:nvPr>
            <p:ph type="pic" sz="quarter" idx="19" hasCustomPrompt="1"/>
          </p:nvPr>
        </p:nvSpPr>
        <p:spPr>
          <a:xfrm>
            <a:off x="4503372" y="2868620"/>
            <a:ext cx="1392140" cy="2995752"/>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2906382594"/>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889" y="2136707"/>
            <a:ext cx="4263375"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16410" y="2136707"/>
            <a:ext cx="426279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CF7878-2C98-7449-BB8F-764A5EA8E558}" type="datetimeFigureOut">
              <a:rPr lang="en-US" dirty="0"/>
              <a:t>2/21/2025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681637" y="787784"/>
            <a:ext cx="779971"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3585752"/>
      </p:ext>
    </p:extLst>
  </p:cSld>
  <p:clrMapOvr>
    <a:masterClrMapping/>
  </p:clrMapOvr>
  <p:transition>
    <p:wipe dir="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ight Title Slide">
    <p:spTree>
      <p:nvGrpSpPr>
        <p:cNvPr id="1" name=""/>
        <p:cNvGrpSpPr/>
        <p:nvPr/>
      </p:nvGrpSpPr>
      <p:grpSpPr>
        <a:xfrm>
          <a:off x="0" y="0"/>
          <a:ext cx="0" cy="0"/>
          <a:chOff x="0" y="0"/>
          <a:chExt cx="0" cy="0"/>
        </a:xfrm>
      </p:grpSpPr>
      <p:sp>
        <p:nvSpPr>
          <p:cNvPr id="15" name="Rectangle 14"/>
          <p:cNvSpPr>
            <a:spLocks/>
          </p:cNvSpPr>
          <p:nvPr userDrawn="1"/>
        </p:nvSpPr>
        <p:spPr>
          <a:xfrm>
            <a:off x="0" y="0"/>
            <a:ext cx="12191999" cy="6858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userDrawn="1">
            <p:ph type="ctrTitle" hasCustomPrompt="1"/>
          </p:nvPr>
        </p:nvSpPr>
        <p:spPr>
          <a:xfrm>
            <a:off x="858561" y="2331266"/>
            <a:ext cx="10425738" cy="1892454"/>
          </a:xfrm>
        </p:spPr>
        <p:txBody>
          <a:bodyPr anchor="b">
            <a:normAutofit/>
          </a:bodyPr>
          <a:lstStyle>
            <a:lvl1pPr>
              <a:defRPr sz="4000">
                <a:solidFill>
                  <a:srgbClr val="0BA6E0"/>
                </a:solidFill>
                <a:latin typeface="+mj-lt"/>
              </a:defRPr>
            </a:lvl1pPr>
          </a:lstStyle>
          <a:p>
            <a:r>
              <a:rPr lang="en-US"/>
              <a:t>Revionics PowerPoint Template</a:t>
            </a:r>
          </a:p>
        </p:txBody>
      </p:sp>
      <p:sp>
        <p:nvSpPr>
          <p:cNvPr id="3" name="Subtitle 2"/>
          <p:cNvSpPr>
            <a:spLocks noGrp="1"/>
          </p:cNvSpPr>
          <p:nvPr userDrawn="1">
            <p:ph type="subTitle" idx="1" hasCustomPrompt="1"/>
          </p:nvPr>
        </p:nvSpPr>
        <p:spPr>
          <a:xfrm>
            <a:off x="858561" y="4389520"/>
            <a:ext cx="6152079" cy="411652"/>
          </a:xfrm>
        </p:spPr>
        <p:txBody>
          <a:bodyPr>
            <a:noAutofit/>
          </a:bodyPr>
          <a:lstStyle>
            <a:lvl1pPr marL="0" indent="0" algn="l">
              <a:buNone/>
              <a:defRPr sz="2000">
                <a:solidFill>
                  <a:schemeClr val="tx1"/>
                </a:solidFill>
                <a:latin typeface="+mn-lt"/>
              </a:defRPr>
            </a:lvl1pPr>
            <a:lvl2pPr marL="509390" indent="0" algn="ctr">
              <a:buNone/>
              <a:defRPr>
                <a:solidFill>
                  <a:schemeClr val="tx1">
                    <a:tint val="75000"/>
                  </a:schemeClr>
                </a:solidFill>
              </a:defRPr>
            </a:lvl2pPr>
            <a:lvl3pPr marL="1018779" indent="0" algn="ctr">
              <a:buNone/>
              <a:defRPr>
                <a:solidFill>
                  <a:schemeClr val="tx1">
                    <a:tint val="75000"/>
                  </a:schemeClr>
                </a:solidFill>
              </a:defRPr>
            </a:lvl3pPr>
            <a:lvl4pPr marL="1528170" indent="0" algn="ctr">
              <a:buNone/>
              <a:defRPr>
                <a:solidFill>
                  <a:schemeClr val="tx1">
                    <a:tint val="75000"/>
                  </a:schemeClr>
                </a:solidFill>
              </a:defRPr>
            </a:lvl4pPr>
            <a:lvl5pPr marL="2037560" indent="0" algn="ctr">
              <a:buNone/>
              <a:defRPr>
                <a:solidFill>
                  <a:schemeClr val="tx1">
                    <a:tint val="75000"/>
                  </a:schemeClr>
                </a:solidFill>
              </a:defRPr>
            </a:lvl5pPr>
            <a:lvl6pPr marL="2546950" indent="0" algn="ctr">
              <a:buNone/>
              <a:defRPr>
                <a:solidFill>
                  <a:schemeClr val="tx1">
                    <a:tint val="75000"/>
                  </a:schemeClr>
                </a:solidFill>
              </a:defRPr>
            </a:lvl6pPr>
            <a:lvl7pPr marL="3056339" indent="0" algn="ctr">
              <a:buNone/>
              <a:defRPr>
                <a:solidFill>
                  <a:schemeClr val="tx1">
                    <a:tint val="75000"/>
                  </a:schemeClr>
                </a:solidFill>
              </a:defRPr>
            </a:lvl7pPr>
            <a:lvl8pPr marL="3565728" indent="0" algn="ctr">
              <a:buNone/>
              <a:defRPr>
                <a:solidFill>
                  <a:schemeClr val="tx1">
                    <a:tint val="75000"/>
                  </a:schemeClr>
                </a:solidFill>
              </a:defRPr>
            </a:lvl8pPr>
            <a:lvl9pPr marL="4075118" indent="0" algn="ctr">
              <a:buNone/>
              <a:defRPr>
                <a:solidFill>
                  <a:schemeClr val="tx1">
                    <a:tint val="75000"/>
                  </a:schemeClr>
                </a:solidFill>
              </a:defRPr>
            </a:lvl9pPr>
          </a:lstStyle>
          <a:p>
            <a:r>
              <a:rPr lang="en-US"/>
              <a:t>Name</a:t>
            </a:r>
          </a:p>
        </p:txBody>
      </p:sp>
      <p:sp>
        <p:nvSpPr>
          <p:cNvPr id="5" name="Text Placeholder 4"/>
          <p:cNvSpPr>
            <a:spLocks noGrp="1"/>
          </p:cNvSpPr>
          <p:nvPr userDrawn="1">
            <p:ph type="body" sz="quarter" idx="11" hasCustomPrompt="1"/>
          </p:nvPr>
        </p:nvSpPr>
        <p:spPr>
          <a:xfrm>
            <a:off x="858562" y="4801171"/>
            <a:ext cx="6152078" cy="411652"/>
          </a:xfrm>
        </p:spPr>
        <p:txBody>
          <a:bodyPr>
            <a:noAutofit/>
          </a:bodyPr>
          <a:lstStyle>
            <a:lvl1pPr marL="0" indent="0">
              <a:buNone/>
              <a:defRPr sz="1600" baseline="0">
                <a:solidFill>
                  <a:srgbClr val="0BA6E0"/>
                </a:solidFill>
                <a:latin typeface="+mn-lt"/>
              </a:defRPr>
            </a:lvl1pPr>
            <a:lvl2pPr marL="370488" indent="0">
              <a:buNone/>
              <a:defRPr sz="1620">
                <a:solidFill>
                  <a:schemeClr val="accent1"/>
                </a:solidFill>
              </a:defRPr>
            </a:lvl2pPr>
            <a:lvl3pPr marL="823307" indent="0">
              <a:buNone/>
              <a:defRPr sz="1620">
                <a:solidFill>
                  <a:schemeClr val="accent1"/>
                </a:solidFill>
              </a:defRPr>
            </a:lvl3pPr>
            <a:lvl4pPr marL="1152631" indent="0">
              <a:buNone/>
              <a:defRPr sz="1620">
                <a:solidFill>
                  <a:schemeClr val="accent1"/>
                </a:solidFill>
              </a:defRPr>
            </a:lvl4pPr>
            <a:lvl5pPr marL="1481953" indent="0">
              <a:buNone/>
              <a:defRPr sz="1620">
                <a:solidFill>
                  <a:schemeClr val="accent1"/>
                </a:solidFill>
              </a:defRPr>
            </a:lvl5pPr>
          </a:lstStyle>
          <a:p>
            <a:pPr lvl="0"/>
            <a:r>
              <a:rPr lang="en-US"/>
              <a:t>Title, Company</a:t>
            </a:r>
          </a:p>
        </p:txBody>
      </p:sp>
      <p:sp>
        <p:nvSpPr>
          <p:cNvPr id="6" name="Text Placeholder 5"/>
          <p:cNvSpPr>
            <a:spLocks noGrp="1"/>
          </p:cNvSpPr>
          <p:nvPr>
            <p:ph type="body" sz="quarter" idx="14" hasCustomPrompt="1"/>
          </p:nvPr>
        </p:nvSpPr>
        <p:spPr>
          <a:xfrm>
            <a:off x="872416" y="5350041"/>
            <a:ext cx="3096705" cy="393070"/>
          </a:xfrm>
        </p:spPr>
        <p:txBody>
          <a:bodyPr>
            <a:noAutofit/>
          </a:bodyPr>
          <a:lstStyle>
            <a:lvl1pPr marL="0" indent="0">
              <a:buNone/>
              <a:defRPr sz="1400">
                <a:solidFill>
                  <a:schemeClr val="accent3"/>
                </a:solidFill>
                <a:latin typeface="+mn-lt"/>
                <a:ea typeface="Roboto Condensed" panose="02000000000000000000" pitchFamily="2" charset="0"/>
              </a:defRPr>
            </a:lvl1pPr>
            <a:lvl2pPr marL="370488" indent="0">
              <a:buNone/>
              <a:defRPr sz="1440">
                <a:solidFill>
                  <a:schemeClr val="accent3"/>
                </a:solidFill>
                <a:latin typeface="Roboto Condensed" panose="02000000000000000000" pitchFamily="2" charset="0"/>
                <a:ea typeface="Roboto Condensed" panose="02000000000000000000" pitchFamily="2" charset="0"/>
              </a:defRPr>
            </a:lvl2pPr>
            <a:lvl3pPr marL="823307" indent="0">
              <a:buNone/>
              <a:defRPr sz="1440">
                <a:solidFill>
                  <a:schemeClr val="accent3"/>
                </a:solidFill>
                <a:latin typeface="Roboto Condensed" panose="02000000000000000000" pitchFamily="2" charset="0"/>
                <a:ea typeface="Roboto Condensed" panose="02000000000000000000" pitchFamily="2" charset="0"/>
              </a:defRPr>
            </a:lvl3pPr>
            <a:lvl4pPr marL="1152631" indent="0">
              <a:buNone/>
              <a:defRPr sz="1440">
                <a:solidFill>
                  <a:schemeClr val="accent3"/>
                </a:solidFill>
                <a:latin typeface="Roboto Condensed" panose="02000000000000000000" pitchFamily="2" charset="0"/>
                <a:ea typeface="Roboto Condensed" panose="02000000000000000000" pitchFamily="2" charset="0"/>
              </a:defRPr>
            </a:lvl4pPr>
            <a:lvl5pPr marL="1481953" indent="0">
              <a:buNone/>
              <a:defRPr sz="1440">
                <a:solidFill>
                  <a:schemeClr val="accent3"/>
                </a:solidFill>
                <a:latin typeface="Roboto Condensed" panose="02000000000000000000" pitchFamily="2" charset="0"/>
                <a:ea typeface="Roboto Condensed" panose="02000000000000000000" pitchFamily="2" charset="0"/>
              </a:defRPr>
            </a:lvl5pPr>
          </a:lstStyle>
          <a:p>
            <a:pPr lvl="0"/>
            <a:r>
              <a:rPr lang="en-US"/>
              <a:t>Date</a:t>
            </a:r>
          </a:p>
        </p:txBody>
      </p:sp>
      <p:sp>
        <p:nvSpPr>
          <p:cNvPr id="16" name="Rectangle 15">
            <a:extLst>
              <a:ext uri="{FF2B5EF4-FFF2-40B4-BE49-F238E27FC236}">
                <a16:creationId xmlns:a16="http://schemas.microsoft.com/office/drawing/2014/main" id="{BD04E1FD-A02E-3B4A-8F6D-7E58A54652E7}"/>
              </a:ext>
            </a:extLst>
          </p:cNvPr>
          <p:cNvSpPr/>
          <p:nvPr userDrawn="1"/>
        </p:nvSpPr>
        <p:spPr>
          <a:xfrm>
            <a:off x="4" y="6312577"/>
            <a:ext cx="12192000" cy="41165"/>
          </a:xfrm>
          <a:prstGeom prst="rect">
            <a:avLst/>
          </a:prstGeom>
          <a:solidFill>
            <a:srgbClr val="0B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9" name="TextBox 18">
            <a:extLst>
              <a:ext uri="{FF2B5EF4-FFF2-40B4-BE49-F238E27FC236}">
                <a16:creationId xmlns:a16="http://schemas.microsoft.com/office/drawing/2014/main" id="{EC2A3C3F-2BE1-3045-BEC0-38A354364D67}"/>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r>
              <a:rPr lang="en-US" sz="800" b="0">
                <a:solidFill>
                  <a:schemeClr val="accent3"/>
                </a:solidFill>
                <a:latin typeface="+mn-lt"/>
                <a:ea typeface="Roboto" panose="02000000000000000000" pitchFamily="2" charset="0"/>
              </a:rPr>
              <a:t>© Revionics. All rights reserved</a:t>
            </a:r>
            <a:r>
              <a:rPr lang="en-US" sz="800" b="0" baseline="0">
                <a:solidFill>
                  <a:schemeClr val="accent3"/>
                </a:solidFill>
                <a:latin typeface="+mn-lt"/>
                <a:ea typeface="Roboto" panose="02000000000000000000" pitchFamily="2" charset="0"/>
              </a:rPr>
              <a:t>.</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bg1">
                    <a:lumMod val="85000"/>
                  </a:schemeClr>
                </a:solidFill>
                <a:latin typeface="+mn-lt"/>
                <a:ea typeface="Roboto" panose="02000000000000000000" pitchFamily="2" charset="0"/>
              </a:rPr>
              <a:t>v23</a:t>
            </a:r>
            <a:endParaRPr lang="en-US" sz="800" b="0">
              <a:solidFill>
                <a:schemeClr val="bg1">
                  <a:lumMod val="85000"/>
                </a:schemeClr>
              </a:solidFill>
              <a:latin typeface="+mn-lt"/>
              <a:ea typeface="Roboto" panose="02000000000000000000" pitchFamily="2" charset="0"/>
            </a:endParaRPr>
          </a:p>
        </p:txBody>
      </p:sp>
      <p:pic>
        <p:nvPicPr>
          <p:cNvPr id="7" name="Graphic 6">
            <a:extLst>
              <a:ext uri="{FF2B5EF4-FFF2-40B4-BE49-F238E27FC236}">
                <a16:creationId xmlns:a16="http://schemas.microsoft.com/office/drawing/2014/main" id="{8C2A2898-CE93-F17E-E68D-D46B406EEA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8714" y="600985"/>
            <a:ext cx="4114800" cy="1571542"/>
          </a:xfrm>
          <a:prstGeom prst="rect">
            <a:avLst/>
          </a:prstGeom>
        </p:spPr>
      </p:pic>
    </p:spTree>
    <p:extLst>
      <p:ext uri="{BB962C8B-B14F-4D97-AF65-F5344CB8AC3E}">
        <p14:creationId xmlns:p14="http://schemas.microsoft.com/office/powerpoint/2010/main" val="2992607613"/>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Slide">
    <p:spTree>
      <p:nvGrpSpPr>
        <p:cNvPr id="1" name=""/>
        <p:cNvGrpSpPr/>
        <p:nvPr/>
      </p:nvGrpSpPr>
      <p:grpSpPr>
        <a:xfrm>
          <a:off x="0" y="0"/>
          <a:ext cx="0" cy="0"/>
          <a:chOff x="0" y="0"/>
          <a:chExt cx="0" cy="0"/>
        </a:xfrm>
      </p:grpSpPr>
      <p:sp>
        <p:nvSpPr>
          <p:cNvPr id="15" name="Rectangle 14"/>
          <p:cNvSpPr>
            <a:spLocks/>
          </p:cNvSpPr>
          <p:nvPr userDrawn="1"/>
        </p:nvSpPr>
        <p:spPr>
          <a:xfrm>
            <a:off x="0" y="-57"/>
            <a:ext cx="12191999" cy="685811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2" name="Rectangle 11">
            <a:extLst>
              <a:ext uri="{FF2B5EF4-FFF2-40B4-BE49-F238E27FC236}">
                <a16:creationId xmlns:a16="http://schemas.microsoft.com/office/drawing/2014/main" id="{A2FADC6A-C03C-FA40-945E-78CF3E5D6417}"/>
              </a:ext>
            </a:extLst>
          </p:cNvPr>
          <p:cNvSpPr/>
          <p:nvPr userDrawn="1"/>
        </p:nvSpPr>
        <p:spPr>
          <a:xfrm>
            <a:off x="4" y="6309360"/>
            <a:ext cx="12192000" cy="5486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7" name="TextBox 16">
            <a:extLst>
              <a:ext uri="{FF2B5EF4-FFF2-40B4-BE49-F238E27FC236}">
                <a16:creationId xmlns:a16="http://schemas.microsoft.com/office/drawing/2014/main" id="{B82F82F6-DD3A-6542-B9F3-C0D30FF90147}"/>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r>
              <a:rPr lang="en-US" sz="800" b="0">
                <a:solidFill>
                  <a:schemeClr val="accent4">
                    <a:lumMod val="60000"/>
                    <a:lumOff val="40000"/>
                  </a:schemeClr>
                </a:solidFill>
                <a:latin typeface="+mn-lt"/>
                <a:ea typeface="Roboto" panose="02000000000000000000" pitchFamily="2" charset="0"/>
              </a:rPr>
              <a:t>© Revionics.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solidFill>
                <a:latin typeface="+mn-lt"/>
                <a:ea typeface="Roboto" panose="02000000000000000000" pitchFamily="2" charset="0"/>
              </a:rPr>
              <a:t>v23</a:t>
            </a:r>
            <a:endParaRPr lang="en-US" sz="800" b="0">
              <a:solidFill>
                <a:schemeClr val="accent4"/>
              </a:solidFill>
              <a:latin typeface="+mn-lt"/>
              <a:ea typeface="Roboto" panose="02000000000000000000" pitchFamily="2" charset="0"/>
            </a:endParaRPr>
          </a:p>
        </p:txBody>
      </p:sp>
      <p:sp>
        <p:nvSpPr>
          <p:cNvPr id="19" name="Rectangle 18">
            <a:extLst>
              <a:ext uri="{FF2B5EF4-FFF2-40B4-BE49-F238E27FC236}">
                <a16:creationId xmlns:a16="http://schemas.microsoft.com/office/drawing/2014/main" id="{36780783-8696-E840-8BEB-D02FFF5E87FC}"/>
              </a:ext>
            </a:extLst>
          </p:cNvPr>
          <p:cNvSpPr/>
          <p:nvPr userDrawn="1"/>
        </p:nvSpPr>
        <p:spPr>
          <a:xfrm>
            <a:off x="4" y="6312577"/>
            <a:ext cx="12192000" cy="41165"/>
          </a:xfrm>
          <a:prstGeom prst="rect">
            <a:avLst/>
          </a:prstGeom>
          <a:solidFill>
            <a:srgbClr val="0B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0" name="Title 1">
            <a:extLst>
              <a:ext uri="{FF2B5EF4-FFF2-40B4-BE49-F238E27FC236}">
                <a16:creationId xmlns:a16="http://schemas.microsoft.com/office/drawing/2014/main" id="{DFCB00F1-1AE1-1E4F-A48A-1A42B5A63F5C}"/>
              </a:ext>
            </a:extLst>
          </p:cNvPr>
          <p:cNvSpPr>
            <a:spLocks noGrp="1"/>
          </p:cNvSpPr>
          <p:nvPr>
            <p:ph type="ctrTitle" hasCustomPrompt="1"/>
          </p:nvPr>
        </p:nvSpPr>
        <p:spPr>
          <a:xfrm>
            <a:off x="858561" y="2331266"/>
            <a:ext cx="10425738" cy="1892454"/>
          </a:xfrm>
        </p:spPr>
        <p:txBody>
          <a:bodyPr anchor="b">
            <a:normAutofit/>
          </a:bodyPr>
          <a:lstStyle>
            <a:lvl1pPr>
              <a:defRPr sz="4000">
                <a:solidFill>
                  <a:srgbClr val="2AC5F4"/>
                </a:solidFill>
                <a:latin typeface="+mj-lt"/>
              </a:defRPr>
            </a:lvl1pPr>
          </a:lstStyle>
          <a:p>
            <a:r>
              <a:rPr lang="en-US"/>
              <a:t>Revionics PowerPoint Template</a:t>
            </a:r>
          </a:p>
        </p:txBody>
      </p:sp>
      <p:sp>
        <p:nvSpPr>
          <p:cNvPr id="21" name="Subtitle 2">
            <a:extLst>
              <a:ext uri="{FF2B5EF4-FFF2-40B4-BE49-F238E27FC236}">
                <a16:creationId xmlns:a16="http://schemas.microsoft.com/office/drawing/2014/main" id="{92F7B898-5044-A14C-A3B6-82B8E39E29B3}"/>
              </a:ext>
            </a:extLst>
          </p:cNvPr>
          <p:cNvSpPr>
            <a:spLocks noGrp="1"/>
          </p:cNvSpPr>
          <p:nvPr>
            <p:ph type="subTitle" idx="1" hasCustomPrompt="1"/>
          </p:nvPr>
        </p:nvSpPr>
        <p:spPr>
          <a:xfrm>
            <a:off x="858561" y="4389520"/>
            <a:ext cx="6152079" cy="411652"/>
          </a:xfrm>
        </p:spPr>
        <p:txBody>
          <a:bodyPr>
            <a:noAutofit/>
          </a:bodyPr>
          <a:lstStyle>
            <a:lvl1pPr marL="0" indent="0" algn="l">
              <a:buNone/>
              <a:defRPr sz="2000">
                <a:solidFill>
                  <a:schemeClr val="bg1"/>
                </a:solidFill>
                <a:latin typeface="+mn-lt"/>
              </a:defRPr>
            </a:lvl1pPr>
            <a:lvl2pPr marL="509390" indent="0" algn="ctr">
              <a:buNone/>
              <a:defRPr>
                <a:solidFill>
                  <a:schemeClr val="tx1">
                    <a:tint val="75000"/>
                  </a:schemeClr>
                </a:solidFill>
              </a:defRPr>
            </a:lvl2pPr>
            <a:lvl3pPr marL="1018779" indent="0" algn="ctr">
              <a:buNone/>
              <a:defRPr>
                <a:solidFill>
                  <a:schemeClr val="tx1">
                    <a:tint val="75000"/>
                  </a:schemeClr>
                </a:solidFill>
              </a:defRPr>
            </a:lvl3pPr>
            <a:lvl4pPr marL="1528170" indent="0" algn="ctr">
              <a:buNone/>
              <a:defRPr>
                <a:solidFill>
                  <a:schemeClr val="tx1">
                    <a:tint val="75000"/>
                  </a:schemeClr>
                </a:solidFill>
              </a:defRPr>
            </a:lvl4pPr>
            <a:lvl5pPr marL="2037560" indent="0" algn="ctr">
              <a:buNone/>
              <a:defRPr>
                <a:solidFill>
                  <a:schemeClr val="tx1">
                    <a:tint val="75000"/>
                  </a:schemeClr>
                </a:solidFill>
              </a:defRPr>
            </a:lvl5pPr>
            <a:lvl6pPr marL="2546950" indent="0" algn="ctr">
              <a:buNone/>
              <a:defRPr>
                <a:solidFill>
                  <a:schemeClr val="tx1">
                    <a:tint val="75000"/>
                  </a:schemeClr>
                </a:solidFill>
              </a:defRPr>
            </a:lvl6pPr>
            <a:lvl7pPr marL="3056339" indent="0" algn="ctr">
              <a:buNone/>
              <a:defRPr>
                <a:solidFill>
                  <a:schemeClr val="tx1">
                    <a:tint val="75000"/>
                  </a:schemeClr>
                </a:solidFill>
              </a:defRPr>
            </a:lvl7pPr>
            <a:lvl8pPr marL="3565728" indent="0" algn="ctr">
              <a:buNone/>
              <a:defRPr>
                <a:solidFill>
                  <a:schemeClr val="tx1">
                    <a:tint val="75000"/>
                  </a:schemeClr>
                </a:solidFill>
              </a:defRPr>
            </a:lvl8pPr>
            <a:lvl9pPr marL="4075118" indent="0" algn="ctr">
              <a:buNone/>
              <a:defRPr>
                <a:solidFill>
                  <a:schemeClr val="tx1">
                    <a:tint val="75000"/>
                  </a:schemeClr>
                </a:solidFill>
              </a:defRPr>
            </a:lvl9pPr>
          </a:lstStyle>
          <a:p>
            <a:r>
              <a:rPr lang="en-US"/>
              <a:t>Name</a:t>
            </a:r>
          </a:p>
        </p:txBody>
      </p:sp>
      <p:sp>
        <p:nvSpPr>
          <p:cNvPr id="22" name="Text Placeholder 4">
            <a:extLst>
              <a:ext uri="{FF2B5EF4-FFF2-40B4-BE49-F238E27FC236}">
                <a16:creationId xmlns:a16="http://schemas.microsoft.com/office/drawing/2014/main" id="{73AFCA19-727C-A04E-87CD-AF8A8183C0AC}"/>
              </a:ext>
            </a:extLst>
          </p:cNvPr>
          <p:cNvSpPr>
            <a:spLocks noGrp="1"/>
          </p:cNvSpPr>
          <p:nvPr>
            <p:ph type="body" sz="quarter" idx="11" hasCustomPrompt="1"/>
          </p:nvPr>
        </p:nvSpPr>
        <p:spPr>
          <a:xfrm>
            <a:off x="858562" y="4801171"/>
            <a:ext cx="6152078" cy="411652"/>
          </a:xfrm>
        </p:spPr>
        <p:txBody>
          <a:bodyPr>
            <a:noAutofit/>
          </a:bodyPr>
          <a:lstStyle>
            <a:lvl1pPr marL="0" indent="0">
              <a:buNone/>
              <a:defRPr sz="1600" baseline="0">
                <a:solidFill>
                  <a:srgbClr val="2AC5F4"/>
                </a:solidFill>
                <a:latin typeface="+mn-lt"/>
              </a:defRPr>
            </a:lvl1pPr>
            <a:lvl2pPr marL="370488" indent="0">
              <a:buNone/>
              <a:defRPr sz="1620">
                <a:solidFill>
                  <a:schemeClr val="accent1"/>
                </a:solidFill>
              </a:defRPr>
            </a:lvl2pPr>
            <a:lvl3pPr marL="823307" indent="0">
              <a:buNone/>
              <a:defRPr sz="1620">
                <a:solidFill>
                  <a:schemeClr val="accent1"/>
                </a:solidFill>
              </a:defRPr>
            </a:lvl3pPr>
            <a:lvl4pPr marL="1152631" indent="0">
              <a:buNone/>
              <a:defRPr sz="1620">
                <a:solidFill>
                  <a:schemeClr val="accent1"/>
                </a:solidFill>
              </a:defRPr>
            </a:lvl4pPr>
            <a:lvl5pPr marL="1481953" indent="0">
              <a:buNone/>
              <a:defRPr sz="1620">
                <a:solidFill>
                  <a:schemeClr val="accent1"/>
                </a:solidFill>
              </a:defRPr>
            </a:lvl5pPr>
          </a:lstStyle>
          <a:p>
            <a:pPr lvl="0"/>
            <a:r>
              <a:rPr lang="en-US"/>
              <a:t>Title, Company</a:t>
            </a:r>
          </a:p>
        </p:txBody>
      </p:sp>
      <p:sp>
        <p:nvSpPr>
          <p:cNvPr id="24" name="Text Placeholder 5">
            <a:extLst>
              <a:ext uri="{FF2B5EF4-FFF2-40B4-BE49-F238E27FC236}">
                <a16:creationId xmlns:a16="http://schemas.microsoft.com/office/drawing/2014/main" id="{AB75F62C-AFCE-FF45-AFC1-4B833BADAA13}"/>
              </a:ext>
            </a:extLst>
          </p:cNvPr>
          <p:cNvSpPr>
            <a:spLocks noGrp="1"/>
          </p:cNvSpPr>
          <p:nvPr>
            <p:ph type="body" sz="quarter" idx="14" hasCustomPrompt="1"/>
          </p:nvPr>
        </p:nvSpPr>
        <p:spPr>
          <a:xfrm>
            <a:off x="872416" y="5350041"/>
            <a:ext cx="3096705" cy="393070"/>
          </a:xfrm>
        </p:spPr>
        <p:txBody>
          <a:bodyPr>
            <a:noAutofit/>
          </a:bodyPr>
          <a:lstStyle>
            <a:lvl1pPr marL="0" indent="0">
              <a:buNone/>
              <a:defRPr sz="1400">
                <a:solidFill>
                  <a:schemeClr val="bg1"/>
                </a:solidFill>
                <a:latin typeface="+mn-lt"/>
                <a:ea typeface="Roboto Condensed" panose="02000000000000000000" pitchFamily="2" charset="0"/>
              </a:defRPr>
            </a:lvl1pPr>
            <a:lvl2pPr marL="370488" indent="0">
              <a:buNone/>
              <a:defRPr sz="1440">
                <a:solidFill>
                  <a:schemeClr val="accent3"/>
                </a:solidFill>
                <a:latin typeface="Roboto Condensed" panose="02000000000000000000" pitchFamily="2" charset="0"/>
                <a:ea typeface="Roboto Condensed" panose="02000000000000000000" pitchFamily="2" charset="0"/>
              </a:defRPr>
            </a:lvl2pPr>
            <a:lvl3pPr marL="823307" indent="0">
              <a:buNone/>
              <a:defRPr sz="1440">
                <a:solidFill>
                  <a:schemeClr val="accent3"/>
                </a:solidFill>
                <a:latin typeface="Roboto Condensed" panose="02000000000000000000" pitchFamily="2" charset="0"/>
                <a:ea typeface="Roboto Condensed" panose="02000000000000000000" pitchFamily="2" charset="0"/>
              </a:defRPr>
            </a:lvl3pPr>
            <a:lvl4pPr marL="1152631" indent="0">
              <a:buNone/>
              <a:defRPr sz="1440">
                <a:solidFill>
                  <a:schemeClr val="accent3"/>
                </a:solidFill>
                <a:latin typeface="Roboto Condensed" panose="02000000000000000000" pitchFamily="2" charset="0"/>
                <a:ea typeface="Roboto Condensed" panose="02000000000000000000" pitchFamily="2" charset="0"/>
              </a:defRPr>
            </a:lvl4pPr>
            <a:lvl5pPr marL="1481953" indent="0">
              <a:buNone/>
              <a:defRPr sz="1440">
                <a:solidFill>
                  <a:schemeClr val="accent3"/>
                </a:solidFill>
                <a:latin typeface="Roboto Condensed" panose="02000000000000000000" pitchFamily="2" charset="0"/>
                <a:ea typeface="Roboto Condensed" panose="02000000000000000000" pitchFamily="2" charset="0"/>
              </a:defRPr>
            </a:lvl5pPr>
          </a:lstStyle>
          <a:p>
            <a:pPr lvl="0"/>
            <a:r>
              <a:rPr lang="en-US"/>
              <a:t>Date</a:t>
            </a:r>
          </a:p>
        </p:txBody>
      </p:sp>
      <p:pic>
        <p:nvPicPr>
          <p:cNvPr id="4" name="Picture 3">
            <a:extLst>
              <a:ext uri="{FF2B5EF4-FFF2-40B4-BE49-F238E27FC236}">
                <a16:creationId xmlns:a16="http://schemas.microsoft.com/office/drawing/2014/main" id="{9348C702-4494-6D6E-0170-A3A2432F0E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8714" y="600985"/>
            <a:ext cx="4114800" cy="1564481"/>
          </a:xfrm>
          <a:prstGeom prst="rect">
            <a:avLst/>
          </a:prstGeom>
          <a:effectLst/>
        </p:spPr>
      </p:pic>
    </p:spTree>
    <p:extLst>
      <p:ext uri="{BB962C8B-B14F-4D97-AF65-F5344CB8AC3E}">
        <p14:creationId xmlns:p14="http://schemas.microsoft.com/office/powerpoint/2010/main" val="2471984177"/>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ight Agenda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7C1D04C-9E3C-0C42-8C19-CD189AED9A80}"/>
              </a:ext>
            </a:extLst>
          </p:cNvPr>
          <p:cNvGrpSpPr/>
          <p:nvPr userDrawn="1"/>
        </p:nvGrpSpPr>
        <p:grpSpPr>
          <a:xfrm>
            <a:off x="4" y="5715000"/>
            <a:ext cx="12192000" cy="1143000"/>
            <a:chOff x="4" y="5715000"/>
            <a:chExt cx="12192000" cy="1143000"/>
          </a:xfrm>
        </p:grpSpPr>
        <p:sp>
          <p:nvSpPr>
            <p:cNvPr id="16" name="Rectangle 15"/>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1" name="Rectangle 20"/>
            <p:cNvSpPr/>
            <p:nvPr userDrawn="1"/>
          </p:nvSpPr>
          <p:spPr>
            <a:xfrm>
              <a:off x="4" y="5715000"/>
              <a:ext cx="12192000" cy="41165"/>
            </a:xfrm>
            <a:prstGeom prst="rect">
              <a:avLst/>
            </a:prstGeom>
            <a:solidFill>
              <a:srgbClr val="0B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4" name="Title 1"/>
          <p:cNvSpPr>
            <a:spLocks noGrp="1"/>
          </p:cNvSpPr>
          <p:nvPr userDrawn="1">
            <p:ph type="title" hasCustomPrompt="1"/>
          </p:nvPr>
        </p:nvSpPr>
        <p:spPr>
          <a:xfrm>
            <a:off x="716438" y="341614"/>
            <a:ext cx="5331727" cy="873330"/>
          </a:xfrm>
        </p:spPr>
        <p:txBody>
          <a:bodyPr anchor="ctr"/>
          <a:lstStyle>
            <a:lvl1pPr>
              <a:defRPr/>
            </a:lvl1pPr>
          </a:lstStyle>
          <a:p>
            <a:r>
              <a:rPr lang="en-US"/>
              <a:t>Agenda</a:t>
            </a:r>
          </a:p>
        </p:txBody>
      </p:sp>
      <p:sp>
        <p:nvSpPr>
          <p:cNvPr id="22" name="Content Placeholder 4"/>
          <p:cNvSpPr>
            <a:spLocks noGrp="1"/>
          </p:cNvSpPr>
          <p:nvPr userDrawn="1">
            <p:ph sz="quarter" idx="14" hasCustomPrompt="1"/>
          </p:nvPr>
        </p:nvSpPr>
        <p:spPr>
          <a:xfrm>
            <a:off x="697584" y="1473661"/>
            <a:ext cx="10787332" cy="3769184"/>
          </a:xfrm>
        </p:spPr>
        <p:txBody>
          <a:bodyPr>
            <a:normAutofit/>
          </a:bodyPr>
          <a:lstStyle>
            <a:lvl1pPr marL="228600" indent="-228600">
              <a:buClr>
                <a:srgbClr val="0BA6E0"/>
              </a:buClr>
              <a:buFont typeface="Arial" panose="020B0604020202020204" pitchFamily="34" charset="0"/>
              <a:buChar char="•"/>
              <a:defRPr sz="2400">
                <a:solidFill>
                  <a:schemeClr val="tx1"/>
                </a:solidFill>
              </a:defRPr>
            </a:lvl1pPr>
          </a:lstStyle>
          <a:p>
            <a:pPr lvl="0"/>
            <a:r>
              <a:rPr lang="en-US"/>
              <a:t>Welcome</a:t>
            </a:r>
          </a:p>
          <a:p>
            <a:pPr lvl="0"/>
            <a:r>
              <a:rPr lang="en-US"/>
              <a:t>Our Company</a:t>
            </a:r>
          </a:p>
          <a:p>
            <a:pPr lvl="0"/>
            <a:r>
              <a:rPr lang="en-US"/>
              <a:t>Our Markets</a:t>
            </a:r>
          </a:p>
          <a:p>
            <a:pPr lvl="0"/>
            <a:r>
              <a:rPr lang="en-US"/>
              <a:t>More Topics</a:t>
            </a:r>
          </a:p>
          <a:p>
            <a:pPr lvl="0"/>
            <a:r>
              <a:rPr lang="en-US"/>
              <a:t>Break</a:t>
            </a:r>
          </a:p>
          <a:p>
            <a:pPr lvl="0"/>
            <a:r>
              <a:rPr lang="en-US"/>
              <a:t>Even More Topics</a:t>
            </a:r>
          </a:p>
          <a:p>
            <a:pPr lvl="0"/>
            <a:r>
              <a:rPr lang="en-US"/>
              <a:t>Wrap Up &amp; Discussion</a:t>
            </a:r>
          </a:p>
        </p:txBody>
      </p:sp>
      <p:sp>
        <p:nvSpPr>
          <p:cNvPr id="13" name="TextBox 12">
            <a:extLst>
              <a:ext uri="{FF2B5EF4-FFF2-40B4-BE49-F238E27FC236}">
                <a16:creationId xmlns:a16="http://schemas.microsoft.com/office/drawing/2014/main" id="{5D8C9BCB-FADA-F041-AF9D-D16CBBDFCFB8}"/>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Revionics.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4" name="Graphic 3">
            <a:extLst>
              <a:ext uri="{FF2B5EF4-FFF2-40B4-BE49-F238E27FC236}">
                <a16:creationId xmlns:a16="http://schemas.microsoft.com/office/drawing/2014/main" id="{A27EF391-CF82-DF5B-1DE1-49AC3E9FB12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8409" y="5875020"/>
            <a:ext cx="2154774" cy="822960"/>
          </a:xfrm>
          <a:prstGeom prst="rect">
            <a:avLst/>
          </a:prstGeom>
        </p:spPr>
      </p:pic>
    </p:spTree>
    <p:extLst>
      <p:ext uri="{BB962C8B-B14F-4D97-AF65-F5344CB8AC3E}">
        <p14:creationId xmlns:p14="http://schemas.microsoft.com/office/powerpoint/2010/main" val="563555460"/>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Agenda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E27752-A9E6-159E-E2F9-B236729855CB}"/>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grpSp>
        <p:nvGrpSpPr>
          <p:cNvPr id="3" name="Group 2">
            <a:extLst>
              <a:ext uri="{FF2B5EF4-FFF2-40B4-BE49-F238E27FC236}">
                <a16:creationId xmlns:a16="http://schemas.microsoft.com/office/drawing/2014/main" id="{67C1D04C-9E3C-0C42-8C19-CD189AED9A80}"/>
              </a:ext>
            </a:extLst>
          </p:cNvPr>
          <p:cNvGrpSpPr/>
          <p:nvPr userDrawn="1"/>
        </p:nvGrpSpPr>
        <p:grpSpPr>
          <a:xfrm>
            <a:off x="4" y="5715000"/>
            <a:ext cx="12192000" cy="1143000"/>
            <a:chOff x="4" y="5715000"/>
            <a:chExt cx="12192000" cy="1143000"/>
          </a:xfrm>
        </p:grpSpPr>
        <p:sp>
          <p:nvSpPr>
            <p:cNvPr id="16" name="Rectangle 15"/>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1" name="Rectangle 20"/>
            <p:cNvSpPr/>
            <p:nvPr userDrawn="1"/>
          </p:nvSpPr>
          <p:spPr>
            <a:xfrm>
              <a:off x="4" y="5715000"/>
              <a:ext cx="12192000" cy="41165"/>
            </a:xfrm>
            <a:prstGeom prst="rect">
              <a:avLst/>
            </a:prstGeom>
            <a:solidFill>
              <a:srgbClr val="0B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4" name="Title 1"/>
          <p:cNvSpPr>
            <a:spLocks noGrp="1"/>
          </p:cNvSpPr>
          <p:nvPr userDrawn="1">
            <p:ph type="title" hasCustomPrompt="1"/>
          </p:nvPr>
        </p:nvSpPr>
        <p:spPr>
          <a:xfrm>
            <a:off x="716438" y="341614"/>
            <a:ext cx="5331727" cy="873330"/>
          </a:xfrm>
        </p:spPr>
        <p:txBody>
          <a:bodyPr anchor="ctr"/>
          <a:lstStyle>
            <a:lvl1pPr>
              <a:defRPr>
                <a:solidFill>
                  <a:srgbClr val="2AC5F4"/>
                </a:solidFill>
              </a:defRPr>
            </a:lvl1pPr>
          </a:lstStyle>
          <a:p>
            <a:r>
              <a:rPr lang="en-US"/>
              <a:t>Agenda</a:t>
            </a:r>
          </a:p>
        </p:txBody>
      </p:sp>
      <p:sp>
        <p:nvSpPr>
          <p:cNvPr id="22" name="Content Placeholder 4"/>
          <p:cNvSpPr>
            <a:spLocks noGrp="1"/>
          </p:cNvSpPr>
          <p:nvPr userDrawn="1">
            <p:ph sz="quarter" idx="14" hasCustomPrompt="1"/>
          </p:nvPr>
        </p:nvSpPr>
        <p:spPr>
          <a:xfrm>
            <a:off x="697584" y="1473661"/>
            <a:ext cx="10787332" cy="3769184"/>
          </a:xfrm>
        </p:spPr>
        <p:txBody>
          <a:bodyPr>
            <a:normAutofit/>
          </a:bodyPr>
          <a:lstStyle>
            <a:lvl1pPr marL="228600" indent="-228600">
              <a:buClr>
                <a:srgbClr val="2AC5F4"/>
              </a:buClr>
              <a:buFont typeface="Arial" panose="020B0604020202020204" pitchFamily="34" charset="0"/>
              <a:buChar char="•"/>
              <a:defRPr sz="2400">
                <a:solidFill>
                  <a:schemeClr val="bg2"/>
                </a:solidFill>
              </a:defRPr>
            </a:lvl1pPr>
          </a:lstStyle>
          <a:p>
            <a:pPr lvl="0"/>
            <a:r>
              <a:rPr lang="en-US"/>
              <a:t>Welcome</a:t>
            </a:r>
          </a:p>
          <a:p>
            <a:pPr lvl="0"/>
            <a:r>
              <a:rPr lang="en-US"/>
              <a:t>Our Company</a:t>
            </a:r>
          </a:p>
          <a:p>
            <a:pPr lvl="0"/>
            <a:r>
              <a:rPr lang="en-US"/>
              <a:t>Our Markets</a:t>
            </a:r>
          </a:p>
          <a:p>
            <a:pPr lvl="0"/>
            <a:r>
              <a:rPr lang="en-US"/>
              <a:t>More Topics</a:t>
            </a:r>
          </a:p>
          <a:p>
            <a:pPr lvl="0"/>
            <a:r>
              <a:rPr lang="en-US"/>
              <a:t>Break</a:t>
            </a:r>
          </a:p>
          <a:p>
            <a:pPr lvl="0"/>
            <a:r>
              <a:rPr lang="en-US"/>
              <a:t>Even More Topics</a:t>
            </a:r>
          </a:p>
          <a:p>
            <a:pPr lvl="0"/>
            <a:r>
              <a:rPr lang="en-US"/>
              <a:t>Wrap Up &amp; Discussion</a:t>
            </a:r>
          </a:p>
        </p:txBody>
      </p:sp>
      <p:sp>
        <p:nvSpPr>
          <p:cNvPr id="13" name="TextBox 12">
            <a:extLst>
              <a:ext uri="{FF2B5EF4-FFF2-40B4-BE49-F238E27FC236}">
                <a16:creationId xmlns:a16="http://schemas.microsoft.com/office/drawing/2014/main" id="{5D8C9BCB-FADA-F041-AF9D-D16CBBDFCFB8}"/>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Revionics.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4" name="Graphic 3">
            <a:extLst>
              <a:ext uri="{FF2B5EF4-FFF2-40B4-BE49-F238E27FC236}">
                <a16:creationId xmlns:a16="http://schemas.microsoft.com/office/drawing/2014/main" id="{7A29DCD9-2932-05B4-21DE-82AEF3F2A1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8409" y="5875020"/>
            <a:ext cx="2154774" cy="822960"/>
          </a:xfrm>
          <a:prstGeom prst="rect">
            <a:avLst/>
          </a:prstGeom>
        </p:spPr>
      </p:pic>
    </p:spTree>
    <p:extLst>
      <p:ext uri="{BB962C8B-B14F-4D97-AF65-F5344CB8AC3E}">
        <p14:creationId xmlns:p14="http://schemas.microsoft.com/office/powerpoint/2010/main" val="251759417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ark Title and Content">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p:ph type="title"/>
          </p:nvPr>
        </p:nvSpPr>
        <p:spPr>
          <a:effectLst>
            <a:outerShdw blurRad="114300" dist="38100" dir="5400000" algn="t" rotWithShape="0">
              <a:schemeClr val="accent4">
                <a:lumMod val="50000"/>
                <a:alpha val="20000"/>
              </a:schemeClr>
            </a:outerShdw>
          </a:effectLst>
        </p:spPr>
        <p:txBody>
          <a:bodyPr/>
          <a:lstStyle>
            <a:lvl1pPr>
              <a:defRPr>
                <a:solidFill>
                  <a:schemeClr val="accent6"/>
                </a:solidFill>
              </a:defRPr>
            </a:lvl1pPr>
          </a:lstStyle>
          <a:p>
            <a:endParaRPr lang="en-US"/>
          </a:p>
        </p:txBody>
      </p:sp>
      <p:sp>
        <p:nvSpPr>
          <p:cNvPr id="3" name="Content Placeholder 2"/>
          <p:cNvSpPr>
            <a:spLocks noGrp="1"/>
          </p:cNvSpPr>
          <p:nvPr>
            <p:ph idx="1" hasCustomPrompt="1"/>
          </p:nvPr>
        </p:nvSpPr>
        <p:spPr/>
        <p:txBody>
          <a:bodyPr/>
          <a:lstStyle>
            <a:lvl1pPr>
              <a:buClr>
                <a:schemeClr val="accent4">
                  <a:lumMod val="60000"/>
                  <a:lumOff val="40000"/>
                </a:schemeClr>
              </a:buClr>
              <a:defRPr>
                <a:solidFill>
                  <a:schemeClr val="bg2"/>
                </a:solidFill>
                <a:latin typeface="+mn-lt"/>
              </a:defRPr>
            </a:lvl1pPr>
            <a:lvl2pPr>
              <a:buClr>
                <a:schemeClr val="accent4">
                  <a:lumMod val="60000"/>
                  <a:lumOff val="40000"/>
                </a:schemeClr>
              </a:buClr>
              <a:defRPr>
                <a:solidFill>
                  <a:schemeClr val="bg2"/>
                </a:solidFill>
                <a:latin typeface="+mn-lt"/>
              </a:defRPr>
            </a:lvl2pPr>
            <a:lvl3pPr>
              <a:buClr>
                <a:schemeClr val="accent4">
                  <a:lumMod val="60000"/>
                  <a:lumOff val="40000"/>
                </a:schemeClr>
              </a:buClr>
              <a:defRPr>
                <a:solidFill>
                  <a:schemeClr val="bg2"/>
                </a:solidFill>
                <a:latin typeface="+mn-lt"/>
              </a:defRPr>
            </a:lvl3pPr>
            <a:lvl4pPr>
              <a:buClr>
                <a:schemeClr val="accent4">
                  <a:lumMod val="60000"/>
                  <a:lumOff val="40000"/>
                </a:schemeClr>
              </a:buClr>
              <a:defRPr>
                <a:solidFill>
                  <a:schemeClr val="bg2"/>
                </a:solidFill>
                <a:latin typeface="+mn-lt"/>
              </a:defRPr>
            </a:lvl4pPr>
            <a:lvl5pPr>
              <a:buClr>
                <a:schemeClr val="accent4">
                  <a:lumMod val="60000"/>
                  <a:lumOff val="40000"/>
                </a:schemeClr>
              </a:buClr>
              <a:defRPr>
                <a:solidFill>
                  <a:schemeClr val="bg2"/>
                </a:solidFill>
                <a:latin typeface="+mn-lt"/>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533606"/>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 Agenda Slide with Time">
    <p:spTree>
      <p:nvGrpSpPr>
        <p:cNvPr id="1" name=""/>
        <p:cNvGrpSpPr/>
        <p:nvPr/>
      </p:nvGrpSpPr>
      <p:grpSpPr>
        <a:xfrm>
          <a:off x="0" y="0"/>
          <a:ext cx="0" cy="0"/>
          <a:chOff x="0" y="0"/>
          <a:chExt cx="0" cy="0"/>
        </a:xfrm>
      </p:grpSpPr>
      <p:sp>
        <p:nvSpPr>
          <p:cNvPr id="22" name="Content Placeholder 4"/>
          <p:cNvSpPr>
            <a:spLocks noGrp="1"/>
          </p:cNvSpPr>
          <p:nvPr>
            <p:ph sz="quarter" idx="14" hasCustomPrompt="1"/>
          </p:nvPr>
        </p:nvSpPr>
        <p:spPr>
          <a:xfrm>
            <a:off x="1963146" y="1473661"/>
            <a:ext cx="9521770" cy="3769184"/>
          </a:xfrm>
        </p:spPr>
        <p:txBody>
          <a:bodyPr>
            <a:normAutofit/>
          </a:bodyPr>
          <a:lstStyle>
            <a:lvl1pPr marL="0" indent="0">
              <a:buClr>
                <a:schemeClr val="accent3"/>
              </a:buClr>
              <a:buFont typeface="Arial" panose="020B0604020202020204" pitchFamily="34" charset="0"/>
              <a:buNone/>
              <a:defRPr sz="2400">
                <a:solidFill>
                  <a:schemeClr val="tx1"/>
                </a:solidFill>
              </a:defRPr>
            </a:lvl1pPr>
          </a:lstStyle>
          <a:p>
            <a:pPr lvl="0"/>
            <a:r>
              <a:rPr lang="en-US"/>
              <a:t>Welcome</a:t>
            </a:r>
          </a:p>
          <a:p>
            <a:pPr lvl="0"/>
            <a:r>
              <a:rPr lang="en-US"/>
              <a:t>Our Company</a:t>
            </a:r>
          </a:p>
          <a:p>
            <a:pPr lvl="0"/>
            <a:r>
              <a:rPr lang="en-US"/>
              <a:t>Our Markets</a:t>
            </a:r>
          </a:p>
          <a:p>
            <a:pPr lvl="0"/>
            <a:r>
              <a:rPr lang="en-US"/>
              <a:t>More Topics</a:t>
            </a:r>
          </a:p>
          <a:p>
            <a:pPr lvl="0"/>
            <a:r>
              <a:rPr lang="en-US"/>
              <a:t>Break</a:t>
            </a:r>
          </a:p>
          <a:p>
            <a:pPr lvl="0"/>
            <a:r>
              <a:rPr lang="en-US"/>
              <a:t>Even More Topics</a:t>
            </a:r>
          </a:p>
          <a:p>
            <a:pPr lvl="0"/>
            <a:r>
              <a:rPr lang="en-US"/>
              <a:t>Wrap Up &amp; Discussion</a:t>
            </a:r>
          </a:p>
        </p:txBody>
      </p:sp>
      <p:sp>
        <p:nvSpPr>
          <p:cNvPr id="11" name="Content Placeholder 4"/>
          <p:cNvSpPr>
            <a:spLocks noGrp="1"/>
          </p:cNvSpPr>
          <p:nvPr>
            <p:ph sz="quarter" idx="15" hasCustomPrompt="1"/>
          </p:nvPr>
        </p:nvSpPr>
        <p:spPr>
          <a:xfrm>
            <a:off x="697579" y="1473661"/>
            <a:ext cx="1121067" cy="3769184"/>
          </a:xfrm>
        </p:spPr>
        <p:txBody>
          <a:bodyPr>
            <a:normAutofit/>
          </a:bodyPr>
          <a:lstStyle>
            <a:lvl1pPr marL="0" indent="0" algn="r">
              <a:buClr>
                <a:schemeClr val="accent3"/>
              </a:buClr>
              <a:buFontTx/>
              <a:buNone/>
              <a:defRPr sz="2400">
                <a:solidFill>
                  <a:schemeClr val="accent3"/>
                </a:solidFill>
              </a:defRPr>
            </a:lvl1pPr>
          </a:lstStyle>
          <a:p>
            <a:pPr lvl="0"/>
            <a:r>
              <a:rPr lang="en-US"/>
              <a:t>8:00</a:t>
            </a:r>
          </a:p>
          <a:p>
            <a:pPr lvl="0"/>
            <a:r>
              <a:rPr lang="en-US"/>
              <a:t>9:00</a:t>
            </a:r>
          </a:p>
          <a:p>
            <a:pPr lvl="0"/>
            <a:r>
              <a:rPr lang="en-US"/>
              <a:t>10:30</a:t>
            </a:r>
          </a:p>
          <a:p>
            <a:pPr lvl="0"/>
            <a:r>
              <a:rPr lang="en-US"/>
              <a:t>11:30</a:t>
            </a:r>
          </a:p>
          <a:p>
            <a:pPr lvl="0"/>
            <a:r>
              <a:rPr lang="en-US"/>
              <a:t>12:00</a:t>
            </a:r>
          </a:p>
          <a:p>
            <a:pPr lvl="0"/>
            <a:r>
              <a:rPr lang="en-US"/>
              <a:t>1:00</a:t>
            </a:r>
          </a:p>
          <a:p>
            <a:pPr lvl="0"/>
            <a:r>
              <a:rPr lang="en-US"/>
              <a:t>2:00</a:t>
            </a:r>
          </a:p>
        </p:txBody>
      </p:sp>
      <p:sp>
        <p:nvSpPr>
          <p:cNvPr id="27" name="Title 1">
            <a:extLst>
              <a:ext uri="{FF2B5EF4-FFF2-40B4-BE49-F238E27FC236}">
                <a16:creationId xmlns:a16="http://schemas.microsoft.com/office/drawing/2014/main" id="{C91FF652-1F24-BD4A-B3AD-A2D5B128CCCA}"/>
              </a:ext>
            </a:extLst>
          </p:cNvPr>
          <p:cNvSpPr>
            <a:spLocks noGrp="1"/>
          </p:cNvSpPr>
          <p:nvPr>
            <p:ph type="title" hasCustomPrompt="1"/>
          </p:nvPr>
        </p:nvSpPr>
        <p:spPr>
          <a:xfrm>
            <a:off x="716438" y="341614"/>
            <a:ext cx="5331727" cy="873330"/>
          </a:xfrm>
        </p:spPr>
        <p:txBody>
          <a:bodyPr anchor="ctr"/>
          <a:lstStyle>
            <a:lvl1pPr>
              <a:defRPr/>
            </a:lvl1pPr>
          </a:lstStyle>
          <a:p>
            <a:r>
              <a:rPr lang="en-US"/>
              <a:t>Agenda</a:t>
            </a:r>
          </a:p>
        </p:txBody>
      </p:sp>
      <p:grpSp>
        <p:nvGrpSpPr>
          <p:cNvPr id="12" name="Group 11">
            <a:extLst>
              <a:ext uri="{FF2B5EF4-FFF2-40B4-BE49-F238E27FC236}">
                <a16:creationId xmlns:a16="http://schemas.microsoft.com/office/drawing/2014/main" id="{6B08F780-9821-FD4E-BE2E-583BF1D042D1}"/>
              </a:ext>
            </a:extLst>
          </p:cNvPr>
          <p:cNvGrpSpPr/>
          <p:nvPr userDrawn="1"/>
        </p:nvGrpSpPr>
        <p:grpSpPr>
          <a:xfrm>
            <a:off x="4" y="5715000"/>
            <a:ext cx="12192000" cy="1143000"/>
            <a:chOff x="4" y="5715000"/>
            <a:chExt cx="12192000" cy="1143000"/>
          </a:xfrm>
        </p:grpSpPr>
        <p:sp>
          <p:nvSpPr>
            <p:cNvPr id="13" name="Rectangle 12">
              <a:extLst>
                <a:ext uri="{FF2B5EF4-FFF2-40B4-BE49-F238E27FC236}">
                  <a16:creationId xmlns:a16="http://schemas.microsoft.com/office/drawing/2014/main" id="{5D8EC795-E13B-6643-93B0-4EB6AEBFFEA6}"/>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FC8E595B-8F2F-AA4C-9CB8-5193377CF0E4}"/>
                </a:ext>
              </a:extLst>
            </p:cNvPr>
            <p:cNvSpPr/>
            <p:nvPr userDrawn="1"/>
          </p:nvSpPr>
          <p:spPr>
            <a:xfrm>
              <a:off x="4" y="5715000"/>
              <a:ext cx="12192000" cy="41165"/>
            </a:xfrm>
            <a:prstGeom prst="rect">
              <a:avLst/>
            </a:prstGeom>
            <a:solidFill>
              <a:srgbClr val="0B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3" name="TextBox 2">
            <a:extLst>
              <a:ext uri="{FF2B5EF4-FFF2-40B4-BE49-F238E27FC236}">
                <a16:creationId xmlns:a16="http://schemas.microsoft.com/office/drawing/2014/main" id="{081E367A-9040-DB7F-3188-10F77AA4963F}"/>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Revionics.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4" name="Graphic 3">
            <a:extLst>
              <a:ext uri="{FF2B5EF4-FFF2-40B4-BE49-F238E27FC236}">
                <a16:creationId xmlns:a16="http://schemas.microsoft.com/office/drawing/2014/main" id="{41C2EDD1-BE12-F8B5-8F0E-D8CF973663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8409" y="5875020"/>
            <a:ext cx="2154774" cy="822960"/>
          </a:xfrm>
          <a:prstGeom prst="rect">
            <a:avLst/>
          </a:prstGeom>
        </p:spPr>
      </p:pic>
    </p:spTree>
    <p:extLst>
      <p:ext uri="{BB962C8B-B14F-4D97-AF65-F5344CB8AC3E}">
        <p14:creationId xmlns:p14="http://schemas.microsoft.com/office/powerpoint/2010/main" val="3624669208"/>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Agenda Slide with Tim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FB3FE6-5B52-8223-AC1A-908FF5BD99CD}"/>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2" name="Content Placeholder 4"/>
          <p:cNvSpPr>
            <a:spLocks noGrp="1"/>
          </p:cNvSpPr>
          <p:nvPr>
            <p:ph sz="quarter" idx="14" hasCustomPrompt="1"/>
          </p:nvPr>
        </p:nvSpPr>
        <p:spPr>
          <a:xfrm>
            <a:off x="1963146" y="1473661"/>
            <a:ext cx="9521770" cy="3769184"/>
          </a:xfrm>
        </p:spPr>
        <p:txBody>
          <a:bodyPr>
            <a:normAutofit/>
          </a:bodyPr>
          <a:lstStyle>
            <a:lvl1pPr marL="0" indent="0">
              <a:buClr>
                <a:schemeClr val="accent3"/>
              </a:buClr>
              <a:buFont typeface="Arial" panose="020B0604020202020204" pitchFamily="34" charset="0"/>
              <a:buNone/>
              <a:defRPr sz="2400">
                <a:solidFill>
                  <a:schemeClr val="bg2"/>
                </a:solidFill>
              </a:defRPr>
            </a:lvl1pPr>
          </a:lstStyle>
          <a:p>
            <a:pPr lvl="0"/>
            <a:r>
              <a:rPr lang="en-US"/>
              <a:t>Welcome</a:t>
            </a:r>
          </a:p>
          <a:p>
            <a:pPr lvl="0"/>
            <a:r>
              <a:rPr lang="en-US"/>
              <a:t>Our Company</a:t>
            </a:r>
          </a:p>
          <a:p>
            <a:pPr lvl="0"/>
            <a:r>
              <a:rPr lang="en-US"/>
              <a:t>Our Markets</a:t>
            </a:r>
          </a:p>
          <a:p>
            <a:pPr lvl="0"/>
            <a:r>
              <a:rPr lang="en-US"/>
              <a:t>More Topics</a:t>
            </a:r>
          </a:p>
          <a:p>
            <a:pPr lvl="0"/>
            <a:r>
              <a:rPr lang="en-US"/>
              <a:t>Break</a:t>
            </a:r>
          </a:p>
          <a:p>
            <a:pPr lvl="0"/>
            <a:r>
              <a:rPr lang="en-US"/>
              <a:t>Even More Topics</a:t>
            </a:r>
          </a:p>
          <a:p>
            <a:pPr lvl="0"/>
            <a:r>
              <a:rPr lang="en-US"/>
              <a:t>Wrap Up &amp; Discussion</a:t>
            </a:r>
          </a:p>
        </p:txBody>
      </p:sp>
      <p:sp>
        <p:nvSpPr>
          <p:cNvPr id="11" name="Content Placeholder 4"/>
          <p:cNvSpPr>
            <a:spLocks noGrp="1"/>
          </p:cNvSpPr>
          <p:nvPr>
            <p:ph sz="quarter" idx="15" hasCustomPrompt="1"/>
          </p:nvPr>
        </p:nvSpPr>
        <p:spPr>
          <a:xfrm>
            <a:off x="697579" y="1473661"/>
            <a:ext cx="1121067" cy="3769184"/>
          </a:xfrm>
        </p:spPr>
        <p:txBody>
          <a:bodyPr>
            <a:normAutofit/>
          </a:bodyPr>
          <a:lstStyle>
            <a:lvl1pPr marL="0" indent="0" algn="r">
              <a:buClr>
                <a:schemeClr val="accent3"/>
              </a:buClr>
              <a:buFontTx/>
              <a:buNone/>
              <a:defRPr sz="2400">
                <a:solidFill>
                  <a:srgbClr val="2AC5F4"/>
                </a:solidFill>
              </a:defRPr>
            </a:lvl1pPr>
          </a:lstStyle>
          <a:p>
            <a:pPr lvl="0"/>
            <a:r>
              <a:rPr lang="en-US"/>
              <a:t>8:00</a:t>
            </a:r>
          </a:p>
          <a:p>
            <a:pPr lvl="0"/>
            <a:r>
              <a:rPr lang="en-US"/>
              <a:t>9:00</a:t>
            </a:r>
          </a:p>
          <a:p>
            <a:pPr lvl="0"/>
            <a:r>
              <a:rPr lang="en-US"/>
              <a:t>10:30</a:t>
            </a:r>
          </a:p>
          <a:p>
            <a:pPr lvl="0"/>
            <a:r>
              <a:rPr lang="en-US"/>
              <a:t>11:30</a:t>
            </a:r>
          </a:p>
          <a:p>
            <a:pPr lvl="0"/>
            <a:r>
              <a:rPr lang="en-US"/>
              <a:t>12:00</a:t>
            </a:r>
          </a:p>
          <a:p>
            <a:pPr lvl="0"/>
            <a:r>
              <a:rPr lang="en-US"/>
              <a:t>1:00</a:t>
            </a:r>
          </a:p>
          <a:p>
            <a:pPr lvl="0"/>
            <a:r>
              <a:rPr lang="en-US"/>
              <a:t>2:00</a:t>
            </a:r>
          </a:p>
        </p:txBody>
      </p:sp>
      <p:sp>
        <p:nvSpPr>
          <p:cNvPr id="27" name="Title 1">
            <a:extLst>
              <a:ext uri="{FF2B5EF4-FFF2-40B4-BE49-F238E27FC236}">
                <a16:creationId xmlns:a16="http://schemas.microsoft.com/office/drawing/2014/main" id="{C91FF652-1F24-BD4A-B3AD-A2D5B128CCCA}"/>
              </a:ext>
            </a:extLst>
          </p:cNvPr>
          <p:cNvSpPr>
            <a:spLocks noGrp="1"/>
          </p:cNvSpPr>
          <p:nvPr>
            <p:ph type="title" hasCustomPrompt="1"/>
          </p:nvPr>
        </p:nvSpPr>
        <p:spPr>
          <a:xfrm>
            <a:off x="716438" y="341614"/>
            <a:ext cx="5331727" cy="873330"/>
          </a:xfrm>
        </p:spPr>
        <p:txBody>
          <a:bodyPr anchor="ctr"/>
          <a:lstStyle>
            <a:lvl1pPr>
              <a:defRPr>
                <a:solidFill>
                  <a:srgbClr val="2AC5F4"/>
                </a:solidFill>
              </a:defRPr>
            </a:lvl1pPr>
          </a:lstStyle>
          <a:p>
            <a:r>
              <a:rPr lang="en-US"/>
              <a:t>Agenda</a:t>
            </a:r>
          </a:p>
        </p:txBody>
      </p:sp>
      <p:grpSp>
        <p:nvGrpSpPr>
          <p:cNvPr id="12" name="Group 11">
            <a:extLst>
              <a:ext uri="{FF2B5EF4-FFF2-40B4-BE49-F238E27FC236}">
                <a16:creationId xmlns:a16="http://schemas.microsoft.com/office/drawing/2014/main" id="{6B08F780-9821-FD4E-BE2E-583BF1D042D1}"/>
              </a:ext>
            </a:extLst>
          </p:cNvPr>
          <p:cNvGrpSpPr/>
          <p:nvPr userDrawn="1"/>
        </p:nvGrpSpPr>
        <p:grpSpPr>
          <a:xfrm>
            <a:off x="4" y="5715000"/>
            <a:ext cx="12192000" cy="1143000"/>
            <a:chOff x="4" y="5715000"/>
            <a:chExt cx="12192000" cy="1143000"/>
          </a:xfrm>
        </p:grpSpPr>
        <p:sp>
          <p:nvSpPr>
            <p:cNvPr id="13" name="Rectangle 12">
              <a:extLst>
                <a:ext uri="{FF2B5EF4-FFF2-40B4-BE49-F238E27FC236}">
                  <a16:creationId xmlns:a16="http://schemas.microsoft.com/office/drawing/2014/main" id="{5D8EC795-E13B-6643-93B0-4EB6AEBFFEA6}"/>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FC8E595B-8F2F-AA4C-9CB8-5193377CF0E4}"/>
                </a:ext>
              </a:extLst>
            </p:cNvPr>
            <p:cNvSpPr/>
            <p:nvPr userDrawn="1"/>
          </p:nvSpPr>
          <p:spPr>
            <a:xfrm>
              <a:off x="4" y="5715000"/>
              <a:ext cx="12192000" cy="41165"/>
            </a:xfrm>
            <a:prstGeom prst="rect">
              <a:avLst/>
            </a:prstGeom>
            <a:solidFill>
              <a:srgbClr val="0B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3" name="TextBox 2">
            <a:extLst>
              <a:ext uri="{FF2B5EF4-FFF2-40B4-BE49-F238E27FC236}">
                <a16:creationId xmlns:a16="http://schemas.microsoft.com/office/drawing/2014/main" id="{081E367A-9040-DB7F-3188-10F77AA4963F}"/>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Revionics.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4" name="Graphic 3">
            <a:extLst>
              <a:ext uri="{FF2B5EF4-FFF2-40B4-BE49-F238E27FC236}">
                <a16:creationId xmlns:a16="http://schemas.microsoft.com/office/drawing/2014/main" id="{9B0C12DF-B7D0-1BCA-55B3-50F534FF02C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8409" y="5875020"/>
            <a:ext cx="2154774" cy="822960"/>
          </a:xfrm>
          <a:prstGeom prst="rect">
            <a:avLst/>
          </a:prstGeom>
        </p:spPr>
      </p:pic>
    </p:spTree>
    <p:extLst>
      <p:ext uri="{BB962C8B-B14F-4D97-AF65-F5344CB8AC3E}">
        <p14:creationId xmlns:p14="http://schemas.microsoft.com/office/powerpoint/2010/main" val="979087259"/>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ight Section Divider">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2ED6D0E4-E2D4-4240-A5F8-8642DE93E832}"/>
              </a:ext>
            </a:extLst>
          </p:cNvPr>
          <p:cNvSpPr/>
          <p:nvPr userDrawn="1"/>
        </p:nvSpPr>
        <p:spPr>
          <a:xfrm>
            <a:off x="-495426" y="2308326"/>
            <a:ext cx="11499670" cy="1142047"/>
          </a:xfrm>
          <a:prstGeom prst="roundRect">
            <a:avLst>
              <a:gd name="adj" fmla="val 6154"/>
            </a:avLst>
          </a:prstGeom>
          <a:noFill/>
          <a:ln w="19050">
            <a:solidFill>
              <a:srgbClr val="0BA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5" name="Title 1">
            <a:extLst>
              <a:ext uri="{FF2B5EF4-FFF2-40B4-BE49-F238E27FC236}">
                <a16:creationId xmlns:a16="http://schemas.microsoft.com/office/drawing/2014/main" id="{4D17E46C-083D-8041-9CF7-0961F696E5B7}"/>
              </a:ext>
            </a:extLst>
          </p:cNvPr>
          <p:cNvSpPr>
            <a:spLocks noGrp="1"/>
          </p:cNvSpPr>
          <p:nvPr>
            <p:ph type="title" hasCustomPrompt="1"/>
          </p:nvPr>
        </p:nvSpPr>
        <p:spPr>
          <a:xfrm>
            <a:off x="1187777" y="2449117"/>
            <a:ext cx="9633855" cy="860465"/>
          </a:xfrm>
        </p:spPr>
        <p:txBody>
          <a:bodyPr anchor="ctr">
            <a:normAutofit/>
          </a:bodyPr>
          <a:lstStyle>
            <a:lvl1pPr algn="l">
              <a:defRPr sz="3200" b="0" cap="none" spc="-50" baseline="0">
                <a:solidFill>
                  <a:srgbClr val="0BA6E0"/>
                </a:solidFill>
              </a:defRPr>
            </a:lvl1pPr>
          </a:lstStyle>
          <a:p>
            <a:r>
              <a:rPr lang="en-US"/>
              <a:t>Section Divider Slide</a:t>
            </a:r>
          </a:p>
        </p:txBody>
      </p:sp>
      <p:sp>
        <p:nvSpPr>
          <p:cNvPr id="26" name="Isosceles Triangle 47">
            <a:extLst>
              <a:ext uri="{FF2B5EF4-FFF2-40B4-BE49-F238E27FC236}">
                <a16:creationId xmlns:a16="http://schemas.microsoft.com/office/drawing/2014/main" id="{53AC4125-4A58-D347-8E94-827E9B53F551}"/>
              </a:ext>
            </a:extLst>
          </p:cNvPr>
          <p:cNvSpPr>
            <a:spLocks/>
          </p:cNvSpPr>
          <p:nvPr userDrawn="1"/>
        </p:nvSpPr>
        <p:spPr>
          <a:xfrm rot="5400000">
            <a:off x="789998" y="2810769"/>
            <a:ext cx="283876" cy="137160"/>
          </a:xfrm>
          <a:prstGeom prst="triangle">
            <a:avLst/>
          </a:prstGeom>
          <a:solidFill>
            <a:srgbClr val="0B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nvGrpSpPr>
          <p:cNvPr id="11" name="Group 10">
            <a:extLst>
              <a:ext uri="{FF2B5EF4-FFF2-40B4-BE49-F238E27FC236}">
                <a16:creationId xmlns:a16="http://schemas.microsoft.com/office/drawing/2014/main" id="{4B4C644C-365D-D14F-BB21-FE62E68397E5}"/>
              </a:ext>
            </a:extLst>
          </p:cNvPr>
          <p:cNvGrpSpPr/>
          <p:nvPr userDrawn="1"/>
        </p:nvGrpSpPr>
        <p:grpSpPr>
          <a:xfrm>
            <a:off x="4" y="5715000"/>
            <a:ext cx="12192000" cy="1143000"/>
            <a:chOff x="4" y="5715000"/>
            <a:chExt cx="12192000" cy="1143000"/>
          </a:xfrm>
        </p:grpSpPr>
        <p:sp>
          <p:nvSpPr>
            <p:cNvPr id="12" name="Rectangle 11">
              <a:extLst>
                <a:ext uri="{FF2B5EF4-FFF2-40B4-BE49-F238E27FC236}">
                  <a16:creationId xmlns:a16="http://schemas.microsoft.com/office/drawing/2014/main" id="{1A318C23-1754-6344-9147-7594CB2C895E}"/>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BBCFBA9D-EC64-BE46-814E-6A2E2A8CAB6C}"/>
                </a:ext>
              </a:extLst>
            </p:cNvPr>
            <p:cNvSpPr/>
            <p:nvPr userDrawn="1"/>
          </p:nvSpPr>
          <p:spPr>
            <a:xfrm>
              <a:off x="4" y="5715000"/>
              <a:ext cx="12192000" cy="41165"/>
            </a:xfrm>
            <a:prstGeom prst="rect">
              <a:avLst/>
            </a:prstGeom>
            <a:solidFill>
              <a:srgbClr val="0B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3" name="TextBox 2">
            <a:extLst>
              <a:ext uri="{FF2B5EF4-FFF2-40B4-BE49-F238E27FC236}">
                <a16:creationId xmlns:a16="http://schemas.microsoft.com/office/drawing/2014/main" id="{C2ADF8D4-80CF-E250-476D-7ADCB910B1FD}"/>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Revionics.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4" name="Graphic 3">
            <a:extLst>
              <a:ext uri="{FF2B5EF4-FFF2-40B4-BE49-F238E27FC236}">
                <a16:creationId xmlns:a16="http://schemas.microsoft.com/office/drawing/2014/main" id="{5640E265-60B5-E189-E737-CB038B35FA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8409" y="5875020"/>
            <a:ext cx="2154774" cy="822960"/>
          </a:xfrm>
          <a:prstGeom prst="rect">
            <a:avLst/>
          </a:prstGeom>
        </p:spPr>
      </p:pic>
    </p:spTree>
    <p:extLst>
      <p:ext uri="{BB962C8B-B14F-4D97-AF65-F5344CB8AC3E}">
        <p14:creationId xmlns:p14="http://schemas.microsoft.com/office/powerpoint/2010/main" val="1378070559"/>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ark Section Divider">
    <p:spTree>
      <p:nvGrpSpPr>
        <p:cNvPr id="1" name=""/>
        <p:cNvGrpSpPr/>
        <p:nvPr/>
      </p:nvGrpSpPr>
      <p:grpSpPr>
        <a:xfrm>
          <a:off x="0" y="0"/>
          <a:ext cx="0" cy="0"/>
          <a:chOff x="0" y="0"/>
          <a:chExt cx="0" cy="0"/>
        </a:xfrm>
      </p:grpSpPr>
      <p:sp>
        <p:nvSpPr>
          <p:cNvPr id="16" name="Rectangle 15"/>
          <p:cNvSpPr>
            <a:spLocks/>
          </p:cNvSpPr>
          <p:nvPr userDrawn="1"/>
        </p:nvSpPr>
        <p:spPr>
          <a:xfrm>
            <a:off x="0" y="0"/>
            <a:ext cx="12191999" cy="685811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0" name="Rounded Rectangle 19">
            <a:extLst>
              <a:ext uri="{FF2B5EF4-FFF2-40B4-BE49-F238E27FC236}">
                <a16:creationId xmlns:a16="http://schemas.microsoft.com/office/drawing/2014/main" id="{AD29CF0F-7FCE-8147-91E5-5291B038AEE6}"/>
              </a:ext>
            </a:extLst>
          </p:cNvPr>
          <p:cNvSpPr/>
          <p:nvPr userDrawn="1"/>
        </p:nvSpPr>
        <p:spPr>
          <a:xfrm>
            <a:off x="-495426" y="2308326"/>
            <a:ext cx="11499670" cy="1142047"/>
          </a:xfrm>
          <a:prstGeom prst="roundRect">
            <a:avLst>
              <a:gd name="adj" fmla="val 6154"/>
            </a:avLst>
          </a:prstGeom>
          <a:noFill/>
          <a:ln w="19050">
            <a:solidFill>
              <a:srgbClr val="2AC5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5" name="Title 1">
            <a:extLst>
              <a:ext uri="{FF2B5EF4-FFF2-40B4-BE49-F238E27FC236}">
                <a16:creationId xmlns:a16="http://schemas.microsoft.com/office/drawing/2014/main" id="{B11FBF98-CA3E-4440-A4AD-96327F19493F}"/>
              </a:ext>
            </a:extLst>
          </p:cNvPr>
          <p:cNvSpPr>
            <a:spLocks noGrp="1"/>
          </p:cNvSpPr>
          <p:nvPr>
            <p:ph type="title" hasCustomPrompt="1"/>
          </p:nvPr>
        </p:nvSpPr>
        <p:spPr>
          <a:xfrm>
            <a:off x="1187777" y="2449117"/>
            <a:ext cx="9633855" cy="860465"/>
          </a:xfrm>
        </p:spPr>
        <p:txBody>
          <a:bodyPr anchor="ctr">
            <a:normAutofit/>
          </a:bodyPr>
          <a:lstStyle>
            <a:lvl1pPr algn="l">
              <a:defRPr sz="3200" b="0" cap="none" spc="-50" baseline="0">
                <a:solidFill>
                  <a:schemeClr val="bg1"/>
                </a:solidFill>
              </a:defRPr>
            </a:lvl1pPr>
          </a:lstStyle>
          <a:p>
            <a:r>
              <a:rPr lang="en-US"/>
              <a:t>Section Divider Slide</a:t>
            </a:r>
          </a:p>
        </p:txBody>
      </p:sp>
      <p:sp>
        <p:nvSpPr>
          <p:cNvPr id="26" name="Isosceles Triangle 47">
            <a:extLst>
              <a:ext uri="{FF2B5EF4-FFF2-40B4-BE49-F238E27FC236}">
                <a16:creationId xmlns:a16="http://schemas.microsoft.com/office/drawing/2014/main" id="{88742E65-2A94-424C-A582-6E57424D54FF}"/>
              </a:ext>
            </a:extLst>
          </p:cNvPr>
          <p:cNvSpPr>
            <a:spLocks/>
          </p:cNvSpPr>
          <p:nvPr userDrawn="1"/>
        </p:nvSpPr>
        <p:spPr>
          <a:xfrm rot="5400000">
            <a:off x="789998" y="2810769"/>
            <a:ext cx="283876" cy="137160"/>
          </a:xfrm>
          <a:prstGeom prst="triangle">
            <a:avLst/>
          </a:prstGeom>
          <a:solidFill>
            <a:srgbClr val="2AC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nvGrpSpPr>
          <p:cNvPr id="11" name="Group 10">
            <a:extLst>
              <a:ext uri="{FF2B5EF4-FFF2-40B4-BE49-F238E27FC236}">
                <a16:creationId xmlns:a16="http://schemas.microsoft.com/office/drawing/2014/main" id="{E3660003-940D-254A-9217-94E24F773F77}"/>
              </a:ext>
            </a:extLst>
          </p:cNvPr>
          <p:cNvGrpSpPr/>
          <p:nvPr userDrawn="1"/>
        </p:nvGrpSpPr>
        <p:grpSpPr>
          <a:xfrm>
            <a:off x="4" y="5715000"/>
            <a:ext cx="12192000" cy="1143000"/>
            <a:chOff x="4" y="5715000"/>
            <a:chExt cx="12192000" cy="1143000"/>
          </a:xfrm>
        </p:grpSpPr>
        <p:sp>
          <p:nvSpPr>
            <p:cNvPr id="13" name="Rectangle 12">
              <a:extLst>
                <a:ext uri="{FF2B5EF4-FFF2-40B4-BE49-F238E27FC236}">
                  <a16:creationId xmlns:a16="http://schemas.microsoft.com/office/drawing/2014/main" id="{87A35773-E160-D14A-AD6D-883D47A71ED0}"/>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403D6E93-04E4-FD46-861A-E09CC13A20A5}"/>
                </a:ext>
              </a:extLst>
            </p:cNvPr>
            <p:cNvSpPr/>
            <p:nvPr userDrawn="1"/>
          </p:nvSpPr>
          <p:spPr>
            <a:xfrm>
              <a:off x="4" y="5715000"/>
              <a:ext cx="12192000" cy="41165"/>
            </a:xfrm>
            <a:prstGeom prst="rect">
              <a:avLst/>
            </a:prstGeom>
            <a:solidFill>
              <a:srgbClr val="0B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3" name="TextBox 2">
            <a:extLst>
              <a:ext uri="{FF2B5EF4-FFF2-40B4-BE49-F238E27FC236}">
                <a16:creationId xmlns:a16="http://schemas.microsoft.com/office/drawing/2014/main" id="{AFEC84B6-7FED-533E-7DE6-1AC5FBCF35B9}"/>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Revionics.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4" name="Graphic 3">
            <a:extLst>
              <a:ext uri="{FF2B5EF4-FFF2-40B4-BE49-F238E27FC236}">
                <a16:creationId xmlns:a16="http://schemas.microsoft.com/office/drawing/2014/main" id="{8FD5A8DA-F111-401F-C1CC-D280672132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8409" y="5875020"/>
            <a:ext cx="2154774" cy="822960"/>
          </a:xfrm>
          <a:prstGeom prst="rect">
            <a:avLst/>
          </a:prstGeom>
        </p:spPr>
      </p:pic>
    </p:spTree>
    <p:extLst>
      <p:ext uri="{BB962C8B-B14F-4D97-AF65-F5344CB8AC3E}">
        <p14:creationId xmlns:p14="http://schemas.microsoft.com/office/powerpoint/2010/main" val="45352733"/>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09285"/>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Dark Title and Content">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p:ph type="title"/>
          </p:nvPr>
        </p:nvSpPr>
        <p:spPr>
          <a:effectLst>
            <a:outerShdw blurRad="114300" dist="38100" dir="5400000" algn="t" rotWithShape="0">
              <a:schemeClr val="accent4">
                <a:lumMod val="50000"/>
                <a:alpha val="20000"/>
              </a:schemeClr>
            </a:outerShdw>
          </a:effectLst>
        </p:spPr>
        <p:txBody>
          <a:bodyPr/>
          <a:lstStyle>
            <a:lvl1pPr>
              <a:defRPr>
                <a:solidFill>
                  <a:srgbClr val="2AC5F4"/>
                </a:solidFill>
              </a:defRPr>
            </a:lvl1pPr>
          </a:lstStyle>
          <a:p>
            <a:endParaRPr lang="en-US"/>
          </a:p>
        </p:txBody>
      </p:sp>
      <p:sp>
        <p:nvSpPr>
          <p:cNvPr id="3" name="Content Placeholder 2"/>
          <p:cNvSpPr>
            <a:spLocks noGrp="1"/>
          </p:cNvSpPr>
          <p:nvPr>
            <p:ph idx="1" hasCustomPrompt="1"/>
          </p:nvPr>
        </p:nvSpPr>
        <p:spPr/>
        <p:txBody>
          <a:bodyPr/>
          <a:lstStyle>
            <a:lvl1pPr>
              <a:buClr>
                <a:srgbClr val="2AC5F4"/>
              </a:buClr>
              <a:defRPr>
                <a:solidFill>
                  <a:schemeClr val="bg2"/>
                </a:solidFill>
                <a:latin typeface="+mn-lt"/>
              </a:defRPr>
            </a:lvl1pPr>
            <a:lvl2pPr>
              <a:buClr>
                <a:srgbClr val="2AC5F4"/>
              </a:buClr>
              <a:defRPr>
                <a:solidFill>
                  <a:schemeClr val="bg2"/>
                </a:solidFill>
                <a:latin typeface="+mn-lt"/>
              </a:defRPr>
            </a:lvl2pPr>
            <a:lvl3pPr>
              <a:buClr>
                <a:srgbClr val="2AC5F4"/>
              </a:buClr>
              <a:defRPr>
                <a:solidFill>
                  <a:schemeClr val="bg2"/>
                </a:solidFill>
                <a:latin typeface="+mn-lt"/>
              </a:defRPr>
            </a:lvl3pPr>
            <a:lvl4pPr>
              <a:buClr>
                <a:srgbClr val="2AC5F4"/>
              </a:buClr>
              <a:defRPr>
                <a:solidFill>
                  <a:schemeClr val="bg2"/>
                </a:solidFill>
                <a:latin typeface="+mn-lt"/>
              </a:defRPr>
            </a:lvl4pPr>
            <a:lvl5pPr>
              <a:buClr>
                <a:srgbClr val="2AC5F4"/>
              </a:buClr>
              <a:defRPr>
                <a:solidFill>
                  <a:schemeClr val="bg2"/>
                </a:solidFill>
                <a:latin typeface="+mn-lt"/>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9191175"/>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and Title at Botto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79512" y="428899"/>
            <a:ext cx="11432977" cy="457572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943189E-9F80-DD4F-94A8-13664CC8BE2E}"/>
              </a:ext>
            </a:extLst>
          </p:cNvPr>
          <p:cNvSpPr>
            <a:spLocks noGrp="1"/>
          </p:cNvSpPr>
          <p:nvPr>
            <p:ph type="title" hasCustomPrompt="1"/>
          </p:nvPr>
        </p:nvSpPr>
        <p:spPr>
          <a:xfrm>
            <a:off x="379516" y="5401538"/>
            <a:ext cx="11432976" cy="731520"/>
          </a:xfrm>
        </p:spPr>
        <p:txBody>
          <a:bodyPr anchor="ctr">
            <a:noAutofit/>
          </a:bodyPr>
          <a:lstStyle>
            <a:lvl1pPr>
              <a:defRPr sz="3600">
                <a:solidFill>
                  <a:srgbClr val="0BA6E0"/>
                </a:solidFill>
              </a:defRPr>
            </a:lvl1pPr>
          </a:lstStyle>
          <a:p>
            <a:r>
              <a:rPr lang="en-US"/>
              <a:t>Click to add title</a:t>
            </a:r>
          </a:p>
        </p:txBody>
      </p:sp>
      <p:sp>
        <p:nvSpPr>
          <p:cNvPr id="12" name="Content Placeholder 4">
            <a:extLst>
              <a:ext uri="{FF2B5EF4-FFF2-40B4-BE49-F238E27FC236}">
                <a16:creationId xmlns:a16="http://schemas.microsoft.com/office/drawing/2014/main" id="{836715F3-36E2-C04C-B7BD-1F214AC34D93}"/>
              </a:ext>
            </a:extLst>
          </p:cNvPr>
          <p:cNvSpPr>
            <a:spLocks noGrp="1"/>
          </p:cNvSpPr>
          <p:nvPr>
            <p:ph sz="quarter" idx="12" hasCustomPrompt="1"/>
          </p:nvPr>
        </p:nvSpPr>
        <p:spPr>
          <a:xfrm>
            <a:off x="400780" y="5202251"/>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322999238"/>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_Content and Title at Botto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368C0F-647C-864C-8B85-9CE3680424FC}"/>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3" name="Content Placeholder 2"/>
          <p:cNvSpPr>
            <a:spLocks noGrp="1"/>
          </p:cNvSpPr>
          <p:nvPr>
            <p:ph idx="1"/>
          </p:nvPr>
        </p:nvSpPr>
        <p:spPr>
          <a:xfrm>
            <a:off x="379512" y="428899"/>
            <a:ext cx="11432977" cy="4575720"/>
          </a:xfrm>
        </p:spPr>
        <p:txBody>
          <a:bodyPr/>
          <a:lstStyle>
            <a:lvl1pPr>
              <a:buClr>
                <a:srgbClr val="2AC5F4"/>
              </a:buClr>
              <a:defRPr>
                <a:solidFill>
                  <a:schemeClr val="bg1"/>
                </a:solidFill>
              </a:defRPr>
            </a:lvl1pPr>
            <a:lvl2pPr>
              <a:buClr>
                <a:srgbClr val="2AC5F4"/>
              </a:buClr>
              <a:defRPr>
                <a:solidFill>
                  <a:schemeClr val="bg1"/>
                </a:solidFill>
              </a:defRPr>
            </a:lvl2pPr>
            <a:lvl3pPr>
              <a:buClr>
                <a:srgbClr val="2AC5F4"/>
              </a:buClr>
              <a:defRPr>
                <a:solidFill>
                  <a:schemeClr val="bg1"/>
                </a:solidFill>
              </a:defRPr>
            </a:lvl3pPr>
            <a:lvl4pPr>
              <a:buClr>
                <a:srgbClr val="2AC5F4"/>
              </a:buClr>
              <a:defRPr>
                <a:solidFill>
                  <a:schemeClr val="bg1"/>
                </a:solidFill>
              </a:defRPr>
            </a:lvl4pPr>
            <a:lvl5pPr>
              <a:buClr>
                <a:srgbClr val="2AC5F4"/>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943189E-9F80-DD4F-94A8-13664CC8BE2E}"/>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rgbClr val="2AC5F4"/>
                </a:solidFill>
              </a:defRPr>
            </a:lvl1pPr>
          </a:lstStyle>
          <a:p>
            <a:r>
              <a:rPr lang="en-US"/>
              <a:t>Click to add title</a:t>
            </a:r>
          </a:p>
        </p:txBody>
      </p:sp>
      <p:sp>
        <p:nvSpPr>
          <p:cNvPr id="12" name="Content Placeholder 4">
            <a:extLst>
              <a:ext uri="{FF2B5EF4-FFF2-40B4-BE49-F238E27FC236}">
                <a16:creationId xmlns:a16="http://schemas.microsoft.com/office/drawing/2014/main" id="{836715F3-36E2-C04C-B7BD-1F214AC34D93}"/>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08821284"/>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Tree>
    <p:extLst>
      <p:ext uri="{BB962C8B-B14F-4D97-AF65-F5344CB8AC3E}">
        <p14:creationId xmlns:p14="http://schemas.microsoft.com/office/powerpoint/2010/main" val="4186038597"/>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Dark_Title Only">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p:ph type="title" hasCustomPrompt="1"/>
          </p:nvPr>
        </p:nvSpPr>
        <p:spPr>
          <a:effectLst>
            <a:outerShdw blurRad="114300" dist="38100" dir="5400000" algn="t" rotWithShape="0">
              <a:schemeClr val="accent4">
                <a:lumMod val="50000"/>
                <a:alpha val="20000"/>
              </a:schemeClr>
            </a:outerShdw>
          </a:effectLst>
        </p:spPr>
        <p:txBody>
          <a:bodyPr/>
          <a:lstStyle>
            <a:lvl1pPr>
              <a:defRPr>
                <a:solidFill>
                  <a:srgbClr val="2AC5F4"/>
                </a:solidFill>
              </a:defRPr>
            </a:lvl1pPr>
          </a:lstStyle>
          <a:p>
            <a:r>
              <a:rPr lang="en-US"/>
              <a:t>Click to add title</a:t>
            </a:r>
          </a:p>
        </p:txBody>
      </p:sp>
    </p:spTree>
    <p:extLst>
      <p:ext uri="{BB962C8B-B14F-4D97-AF65-F5344CB8AC3E}">
        <p14:creationId xmlns:p14="http://schemas.microsoft.com/office/powerpoint/2010/main" val="2122733784"/>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Title at Botto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79512" y="428899"/>
            <a:ext cx="11432977" cy="457572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943189E-9F80-DD4F-94A8-13664CC8BE2E}"/>
              </a:ext>
            </a:extLst>
          </p:cNvPr>
          <p:cNvSpPr>
            <a:spLocks noGrp="1"/>
          </p:cNvSpPr>
          <p:nvPr>
            <p:ph type="title" hasCustomPrompt="1"/>
          </p:nvPr>
        </p:nvSpPr>
        <p:spPr>
          <a:xfrm>
            <a:off x="379516" y="5401538"/>
            <a:ext cx="11432976" cy="731520"/>
          </a:xfrm>
        </p:spPr>
        <p:txBody>
          <a:bodyPr anchor="ctr">
            <a:noAutofit/>
          </a:bodyPr>
          <a:lstStyle>
            <a:lvl1pPr>
              <a:defRPr sz="3600">
                <a:solidFill>
                  <a:schemeClr val="accent4"/>
                </a:solidFill>
              </a:defRPr>
            </a:lvl1pPr>
          </a:lstStyle>
          <a:p>
            <a:r>
              <a:rPr lang="en-US"/>
              <a:t>Click to add title</a:t>
            </a:r>
          </a:p>
        </p:txBody>
      </p:sp>
      <p:sp>
        <p:nvSpPr>
          <p:cNvPr id="12" name="Content Placeholder 4">
            <a:extLst>
              <a:ext uri="{FF2B5EF4-FFF2-40B4-BE49-F238E27FC236}">
                <a16:creationId xmlns:a16="http://schemas.microsoft.com/office/drawing/2014/main" id="{836715F3-36E2-C04C-B7BD-1F214AC34D93}"/>
              </a:ext>
            </a:extLst>
          </p:cNvPr>
          <p:cNvSpPr>
            <a:spLocks noGrp="1"/>
          </p:cNvSpPr>
          <p:nvPr>
            <p:ph sz="quarter" idx="12" hasCustomPrompt="1"/>
          </p:nvPr>
        </p:nvSpPr>
        <p:spPr>
          <a:xfrm>
            <a:off x="400780" y="5202251"/>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636615673"/>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DC5021-A4C2-0B45-BFAB-CEC1E2C89FF4}"/>
              </a:ext>
            </a:extLst>
          </p:cNvPr>
          <p:cNvSpPr>
            <a:spLocks noGrp="1"/>
          </p:cNvSpPr>
          <p:nvPr>
            <p:ph type="title" hasCustomPrompt="1"/>
          </p:nvPr>
        </p:nvSpPr>
        <p:spPr>
          <a:xfrm>
            <a:off x="379516" y="547533"/>
            <a:ext cx="11432976" cy="731520"/>
          </a:xfrm>
        </p:spPr>
        <p:txBody>
          <a:bodyPr anchor="ctr">
            <a:noAutofit/>
          </a:bodyPr>
          <a:lstStyle>
            <a:lvl1pPr>
              <a:defRPr sz="3600">
                <a:solidFill>
                  <a:srgbClr val="0BA6E0"/>
                </a:solidFill>
              </a:defRPr>
            </a:lvl1pPr>
          </a:lstStyle>
          <a:p>
            <a:r>
              <a:rPr lang="en-US"/>
              <a:t>Click to add title</a:t>
            </a:r>
          </a:p>
        </p:txBody>
      </p:sp>
      <p:sp>
        <p:nvSpPr>
          <p:cNvPr id="7" name="Content Placeholder 4">
            <a:extLst>
              <a:ext uri="{FF2B5EF4-FFF2-40B4-BE49-F238E27FC236}">
                <a16:creationId xmlns:a16="http://schemas.microsoft.com/office/drawing/2014/main" id="{43C99C1D-F59A-D648-88D1-266E448B42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340168364"/>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ark_Two_Titles">
    <p:spTree>
      <p:nvGrpSpPr>
        <p:cNvPr id="1" name=""/>
        <p:cNvGrpSpPr/>
        <p:nvPr/>
      </p:nvGrpSpPr>
      <p:grpSpPr>
        <a:xfrm>
          <a:off x="0" y="0"/>
          <a:ext cx="0" cy="0"/>
          <a:chOff x="0" y="0"/>
          <a:chExt cx="0" cy="0"/>
        </a:xfrm>
      </p:grpSpPr>
      <p:sp>
        <p:nvSpPr>
          <p:cNvPr id="6" name="Rectangle 5"/>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7" name="Title 1">
            <a:extLst>
              <a:ext uri="{FF2B5EF4-FFF2-40B4-BE49-F238E27FC236}">
                <a16:creationId xmlns:a16="http://schemas.microsoft.com/office/drawing/2014/main" id="{2E3608F0-9467-4146-85D6-933B49242F4E}"/>
              </a:ext>
            </a:extLst>
          </p:cNvPr>
          <p:cNvSpPr>
            <a:spLocks noGrp="1"/>
          </p:cNvSpPr>
          <p:nvPr>
            <p:ph type="title" hasCustomPrompt="1"/>
          </p:nvPr>
        </p:nvSpPr>
        <p:spPr>
          <a:xfrm>
            <a:off x="379516" y="547533"/>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rgbClr val="2AC5F4"/>
                </a:solidFill>
              </a:defRPr>
            </a:lvl1pPr>
          </a:lstStyle>
          <a:p>
            <a:r>
              <a:rPr lang="en-US"/>
              <a:t>Click to add title</a:t>
            </a:r>
          </a:p>
        </p:txBody>
      </p:sp>
      <p:sp>
        <p:nvSpPr>
          <p:cNvPr id="21" name="Content Placeholder 4">
            <a:extLst>
              <a:ext uri="{FF2B5EF4-FFF2-40B4-BE49-F238E27FC236}">
                <a16:creationId xmlns:a16="http://schemas.microsoft.com/office/drawing/2014/main" id="{61F24336-8845-594D-8F53-66340F7B646E}"/>
              </a:ext>
            </a:extLst>
          </p:cNvPr>
          <p:cNvSpPr>
            <a:spLocks noGrp="1"/>
          </p:cNvSpPr>
          <p:nvPr>
            <p:ph sz="quarter" idx="11" hasCustomPrompt="1"/>
          </p:nvPr>
        </p:nvSpPr>
        <p:spPr>
          <a:xfrm>
            <a:off x="400780" y="348246"/>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66650980"/>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at Botto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6F4A6A-62C6-3E4E-96D8-B0919B8EBFCF}"/>
              </a:ext>
            </a:extLst>
          </p:cNvPr>
          <p:cNvSpPr>
            <a:spLocks noGrp="1"/>
          </p:cNvSpPr>
          <p:nvPr>
            <p:ph type="title" hasCustomPrompt="1"/>
          </p:nvPr>
        </p:nvSpPr>
        <p:spPr>
          <a:xfrm>
            <a:off x="379516" y="5401538"/>
            <a:ext cx="11432976" cy="731520"/>
          </a:xfrm>
        </p:spPr>
        <p:txBody>
          <a:bodyPr anchor="ctr">
            <a:noAutofit/>
          </a:bodyPr>
          <a:lstStyle>
            <a:lvl1pPr>
              <a:defRPr sz="3600">
                <a:solidFill>
                  <a:srgbClr val="0BA6E0"/>
                </a:solidFill>
              </a:defRPr>
            </a:lvl1pPr>
          </a:lstStyle>
          <a:p>
            <a:r>
              <a:rPr lang="en-US"/>
              <a:t>Click to add title</a:t>
            </a:r>
          </a:p>
        </p:txBody>
      </p:sp>
    </p:spTree>
    <p:extLst>
      <p:ext uri="{BB962C8B-B14F-4D97-AF65-F5344CB8AC3E}">
        <p14:creationId xmlns:p14="http://schemas.microsoft.com/office/powerpoint/2010/main" val="3958338874"/>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_Title Only at Bottom">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3" name="Title 1">
            <a:extLst>
              <a:ext uri="{FF2B5EF4-FFF2-40B4-BE49-F238E27FC236}">
                <a16:creationId xmlns:a16="http://schemas.microsoft.com/office/drawing/2014/main" id="{C90E00F9-009D-E645-96DD-4389D4E17E3B}"/>
              </a:ext>
            </a:extLst>
          </p:cNvPr>
          <p:cNvSpPr>
            <a:spLocks noGrp="1"/>
          </p:cNvSpPr>
          <p:nvPr>
            <p:ph type="title" hasCustomPrompt="1"/>
          </p:nvPr>
        </p:nvSpPr>
        <p:spPr>
          <a:xfrm>
            <a:off x="379516" y="5401538"/>
            <a:ext cx="11432976" cy="731520"/>
          </a:xfrm>
          <a:effectLst>
            <a:outerShdw blurRad="114300" dist="38100" dir="5400000" algn="t" rotWithShape="0">
              <a:prstClr val="black">
                <a:alpha val="20000"/>
              </a:prstClr>
            </a:outerShdw>
          </a:effectLst>
        </p:spPr>
        <p:txBody>
          <a:bodyPr anchor="ctr">
            <a:noAutofit/>
          </a:bodyPr>
          <a:lstStyle>
            <a:lvl1pPr>
              <a:defRPr sz="3600">
                <a:solidFill>
                  <a:srgbClr val="2AC5F4"/>
                </a:solidFill>
              </a:defRPr>
            </a:lvl1pPr>
          </a:lstStyle>
          <a:p>
            <a:r>
              <a:rPr lang="en-US"/>
              <a:t>Click to add title</a:t>
            </a:r>
          </a:p>
        </p:txBody>
      </p:sp>
    </p:spTree>
    <p:extLst>
      <p:ext uri="{BB962C8B-B14F-4D97-AF65-F5344CB8AC3E}">
        <p14:creationId xmlns:p14="http://schemas.microsoft.com/office/powerpoint/2010/main" val="518368518"/>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Title Only at Bottom">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1DF7EB-D815-664C-9055-E5D5D0E00E38}"/>
              </a:ext>
            </a:extLst>
          </p:cNvPr>
          <p:cNvSpPr>
            <a:spLocks noGrp="1"/>
          </p:cNvSpPr>
          <p:nvPr>
            <p:ph type="title" hasCustomPrompt="1"/>
          </p:nvPr>
        </p:nvSpPr>
        <p:spPr>
          <a:xfrm>
            <a:off x="379516" y="5401538"/>
            <a:ext cx="11432976" cy="731520"/>
          </a:xfrm>
        </p:spPr>
        <p:txBody>
          <a:bodyPr anchor="ctr">
            <a:noAutofit/>
          </a:bodyPr>
          <a:lstStyle>
            <a:lvl1pPr>
              <a:defRPr sz="3600">
                <a:solidFill>
                  <a:srgbClr val="0BA6E0"/>
                </a:solidFill>
              </a:defRPr>
            </a:lvl1pPr>
          </a:lstStyle>
          <a:p>
            <a:r>
              <a:rPr lang="en-US"/>
              <a:t>Click to add title</a:t>
            </a:r>
          </a:p>
        </p:txBody>
      </p:sp>
      <p:sp>
        <p:nvSpPr>
          <p:cNvPr id="5" name="Content Placeholder 4">
            <a:extLst>
              <a:ext uri="{FF2B5EF4-FFF2-40B4-BE49-F238E27FC236}">
                <a16:creationId xmlns:a16="http://schemas.microsoft.com/office/drawing/2014/main" id="{1267DDBA-7BF7-B541-A354-66FC45564EED}"/>
              </a:ext>
            </a:extLst>
          </p:cNvPr>
          <p:cNvSpPr>
            <a:spLocks noGrp="1"/>
          </p:cNvSpPr>
          <p:nvPr>
            <p:ph sz="quarter" idx="12" hasCustomPrompt="1"/>
          </p:nvPr>
        </p:nvSpPr>
        <p:spPr>
          <a:xfrm>
            <a:off x="400780" y="5202251"/>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edit subtitle</a:t>
            </a:r>
          </a:p>
        </p:txBody>
      </p:sp>
    </p:spTree>
    <p:extLst>
      <p:ext uri="{BB962C8B-B14F-4D97-AF65-F5344CB8AC3E}">
        <p14:creationId xmlns:p14="http://schemas.microsoft.com/office/powerpoint/2010/main" val="3030502785"/>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_Two_Titles at Bottom">
    <p:spTree>
      <p:nvGrpSpPr>
        <p:cNvPr id="1" name=""/>
        <p:cNvGrpSpPr/>
        <p:nvPr/>
      </p:nvGrpSpPr>
      <p:grpSpPr>
        <a:xfrm>
          <a:off x="0" y="0"/>
          <a:ext cx="0" cy="0"/>
          <a:chOff x="0" y="0"/>
          <a:chExt cx="0" cy="0"/>
        </a:xfrm>
      </p:grpSpPr>
      <p:sp>
        <p:nvSpPr>
          <p:cNvPr id="6" name="Rectangle 5"/>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0" name="Title 1">
            <a:extLst>
              <a:ext uri="{FF2B5EF4-FFF2-40B4-BE49-F238E27FC236}">
                <a16:creationId xmlns:a16="http://schemas.microsoft.com/office/drawing/2014/main" id="{EF0526EF-6B2E-5140-B8D4-12B8795A7EB9}"/>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rgbClr val="2AC5F4"/>
                </a:solidFill>
              </a:defRPr>
            </a:lvl1pPr>
          </a:lstStyle>
          <a:p>
            <a:r>
              <a:rPr lang="en-US"/>
              <a:t>Click to add title</a:t>
            </a:r>
          </a:p>
        </p:txBody>
      </p:sp>
      <p:sp>
        <p:nvSpPr>
          <p:cNvPr id="11" name="Content Placeholder 4">
            <a:extLst>
              <a:ext uri="{FF2B5EF4-FFF2-40B4-BE49-F238E27FC236}">
                <a16:creationId xmlns:a16="http://schemas.microsoft.com/office/drawing/2014/main" id="{488F244D-AD69-304C-B080-66332A1DBE4E}"/>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65809756"/>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_Titles and Conten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33E0A51-8347-CD43-AE76-87268A909D2F}"/>
              </a:ext>
            </a:extLst>
          </p:cNvPr>
          <p:cNvSpPr>
            <a:spLocks noGrp="1"/>
          </p:cNvSpPr>
          <p:nvPr>
            <p:ph idx="1" hasCustomPrompt="1"/>
          </p:nvPr>
        </p:nvSpPr>
        <p:spPr>
          <a:xfrm>
            <a:off x="379511" y="1406290"/>
            <a:ext cx="11432977" cy="4754880"/>
          </a:xfrm>
        </p:spPr>
        <p:txBody>
          <a:bodyPr/>
          <a:lstStyle>
            <a:lvl1pPr>
              <a:buClr>
                <a:srgbClr val="0BA6E0"/>
              </a:buClr>
              <a:defRPr>
                <a:solidFill>
                  <a:schemeClr val="tx1"/>
                </a:solidFill>
              </a:defRPr>
            </a:lvl1pPr>
            <a:lvl2pPr>
              <a:buClr>
                <a:srgbClr val="0BA6E0"/>
              </a:buClr>
              <a:defRPr>
                <a:solidFill>
                  <a:schemeClr val="tx1"/>
                </a:solidFill>
              </a:defRPr>
            </a:lvl2pPr>
            <a:lvl3pPr>
              <a:buClr>
                <a:srgbClr val="0BA6E0"/>
              </a:buClr>
              <a:defRPr>
                <a:solidFill>
                  <a:schemeClr val="tx1"/>
                </a:solidFill>
              </a:defRPr>
            </a:lvl3pPr>
            <a:lvl4pPr>
              <a:buClr>
                <a:srgbClr val="0BA6E0"/>
              </a:buClr>
              <a:defRPr>
                <a:solidFill>
                  <a:schemeClr val="tx1"/>
                </a:solidFill>
              </a:defRPr>
            </a:lvl4pPr>
            <a:lvl5pPr>
              <a:buClr>
                <a:srgbClr val="0BA6E0"/>
              </a:buCl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FD4B5D61-C77B-6049-8DD3-08BB51C2AA39}"/>
              </a:ext>
            </a:extLst>
          </p:cNvPr>
          <p:cNvSpPr>
            <a:spLocks noGrp="1"/>
          </p:cNvSpPr>
          <p:nvPr>
            <p:ph type="title" hasCustomPrompt="1"/>
          </p:nvPr>
        </p:nvSpPr>
        <p:spPr>
          <a:xfrm>
            <a:off x="379516" y="547533"/>
            <a:ext cx="11432976" cy="731520"/>
          </a:xfrm>
        </p:spPr>
        <p:txBody>
          <a:bodyPr anchor="ctr">
            <a:noAutofit/>
          </a:bodyPr>
          <a:lstStyle>
            <a:lvl1pPr>
              <a:defRPr sz="3600">
                <a:solidFill>
                  <a:srgbClr val="0BA6E0"/>
                </a:solidFill>
              </a:defRPr>
            </a:lvl1pPr>
          </a:lstStyle>
          <a:p>
            <a:r>
              <a:rPr lang="en-US"/>
              <a:t>Click to add title</a:t>
            </a:r>
          </a:p>
        </p:txBody>
      </p:sp>
      <p:sp>
        <p:nvSpPr>
          <p:cNvPr id="9" name="Content Placeholder 4">
            <a:extLst>
              <a:ext uri="{FF2B5EF4-FFF2-40B4-BE49-F238E27FC236}">
                <a16:creationId xmlns:a16="http://schemas.microsoft.com/office/drawing/2014/main" id="{49DE8968-26DB-0446-954D-A291D1BA51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684680508"/>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ark_Two_Titles and Content">
    <p:spTree>
      <p:nvGrpSpPr>
        <p:cNvPr id="1" name=""/>
        <p:cNvGrpSpPr/>
        <p:nvPr/>
      </p:nvGrpSpPr>
      <p:grpSpPr>
        <a:xfrm>
          <a:off x="0" y="0"/>
          <a:ext cx="0" cy="0"/>
          <a:chOff x="0" y="0"/>
          <a:chExt cx="0" cy="0"/>
        </a:xfrm>
      </p:grpSpPr>
      <p:sp>
        <p:nvSpPr>
          <p:cNvPr id="6" name="Rectangle 5"/>
          <p:cNvSpPr>
            <a:spLocks/>
          </p:cNvSpPr>
          <p:nvPr userDrawn="1"/>
        </p:nvSpPr>
        <p:spPr>
          <a:xfrm>
            <a:off x="0" y="0"/>
            <a:ext cx="12191999" cy="63093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3" name="Content Placeholder 2"/>
          <p:cNvSpPr>
            <a:spLocks noGrp="1"/>
          </p:cNvSpPr>
          <p:nvPr>
            <p:ph idx="1" hasCustomPrompt="1"/>
          </p:nvPr>
        </p:nvSpPr>
        <p:spPr>
          <a:xfrm>
            <a:off x="379511" y="1406290"/>
            <a:ext cx="11432977" cy="4754880"/>
          </a:xfrm>
        </p:spPr>
        <p:txBody>
          <a:bodyPr/>
          <a:lstStyle>
            <a:lvl1pPr>
              <a:buClr>
                <a:srgbClr val="2AC5F4"/>
              </a:buClr>
              <a:defRPr>
                <a:solidFill>
                  <a:schemeClr val="bg2"/>
                </a:solidFill>
              </a:defRPr>
            </a:lvl1pPr>
            <a:lvl2pPr>
              <a:buClr>
                <a:srgbClr val="2AC5F4"/>
              </a:buClr>
              <a:defRPr>
                <a:solidFill>
                  <a:schemeClr val="bg2"/>
                </a:solidFill>
              </a:defRPr>
            </a:lvl2pPr>
            <a:lvl3pPr>
              <a:buClr>
                <a:srgbClr val="2AC5F4"/>
              </a:buClr>
              <a:defRPr>
                <a:solidFill>
                  <a:schemeClr val="bg2"/>
                </a:solidFill>
              </a:defRPr>
            </a:lvl3pPr>
            <a:lvl4pPr>
              <a:buClr>
                <a:srgbClr val="2AC5F4"/>
              </a:buClr>
              <a:defRPr>
                <a:solidFill>
                  <a:schemeClr val="bg2"/>
                </a:solidFill>
              </a:defRPr>
            </a:lvl4pPr>
            <a:lvl5pPr>
              <a:buClr>
                <a:srgbClr val="2AC5F4"/>
              </a:buClr>
              <a:defRPr>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191F0C5A-B5D2-FC49-AEA4-3E6EC8BF8C40}"/>
              </a:ext>
            </a:extLst>
          </p:cNvPr>
          <p:cNvSpPr>
            <a:spLocks noGrp="1"/>
          </p:cNvSpPr>
          <p:nvPr>
            <p:ph type="title" hasCustomPrompt="1"/>
          </p:nvPr>
        </p:nvSpPr>
        <p:spPr>
          <a:xfrm>
            <a:off x="379516" y="547533"/>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rgbClr val="2AC5F4"/>
                </a:solidFill>
              </a:defRPr>
            </a:lvl1pPr>
          </a:lstStyle>
          <a:p>
            <a:r>
              <a:rPr lang="en-US"/>
              <a:t>Click to add title</a:t>
            </a:r>
          </a:p>
        </p:txBody>
      </p:sp>
      <p:sp>
        <p:nvSpPr>
          <p:cNvPr id="11" name="Content Placeholder 4">
            <a:extLst>
              <a:ext uri="{FF2B5EF4-FFF2-40B4-BE49-F238E27FC236}">
                <a16:creationId xmlns:a16="http://schemas.microsoft.com/office/drawing/2014/main" id="{9FC31DE3-DA1F-BB47-8181-B7C3FD1D7A1D}"/>
              </a:ext>
            </a:extLst>
          </p:cNvPr>
          <p:cNvSpPr>
            <a:spLocks noGrp="1"/>
          </p:cNvSpPr>
          <p:nvPr>
            <p:ph sz="quarter" idx="11" hasCustomPrompt="1"/>
          </p:nvPr>
        </p:nvSpPr>
        <p:spPr>
          <a:xfrm>
            <a:off x="400780" y="348246"/>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701982965"/>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545613"/>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Dark_Blank">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Tree>
    <p:extLst>
      <p:ext uri="{BB962C8B-B14F-4D97-AF65-F5344CB8AC3E}">
        <p14:creationId xmlns:p14="http://schemas.microsoft.com/office/powerpoint/2010/main" val="245617415"/>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oleObject" Target="../embeddings/oleObject1.bin"/><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ags" Target="../tags/tag3.xml"/><Relationship Id="rId8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01.xml"/><Relationship Id="rId117" Type="http://schemas.openxmlformats.org/officeDocument/2006/relationships/image" Target="../media/image6.svg"/><Relationship Id="rId21" Type="http://schemas.openxmlformats.org/officeDocument/2006/relationships/slideLayout" Target="../slideLayouts/slideLayout96.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63" Type="http://schemas.openxmlformats.org/officeDocument/2006/relationships/slideLayout" Target="../slideLayouts/slideLayout138.xml"/><Relationship Id="rId68" Type="http://schemas.openxmlformats.org/officeDocument/2006/relationships/slideLayout" Target="../slideLayouts/slideLayout143.xml"/><Relationship Id="rId84" Type="http://schemas.openxmlformats.org/officeDocument/2006/relationships/slideLayout" Target="../slideLayouts/slideLayout159.xml"/><Relationship Id="rId89" Type="http://schemas.openxmlformats.org/officeDocument/2006/relationships/slideLayout" Target="../slideLayouts/slideLayout164.xml"/><Relationship Id="rId112" Type="http://schemas.openxmlformats.org/officeDocument/2006/relationships/tags" Target="../tags/tag4.xml"/><Relationship Id="rId16" Type="http://schemas.openxmlformats.org/officeDocument/2006/relationships/slideLayout" Target="../slideLayouts/slideLayout91.xml"/><Relationship Id="rId107" Type="http://schemas.openxmlformats.org/officeDocument/2006/relationships/slideLayout" Target="../slideLayouts/slideLayout182.xml"/><Relationship Id="rId11" Type="http://schemas.openxmlformats.org/officeDocument/2006/relationships/slideLayout" Target="../slideLayouts/slideLayout86.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53" Type="http://schemas.openxmlformats.org/officeDocument/2006/relationships/slideLayout" Target="../slideLayouts/slideLayout128.xml"/><Relationship Id="rId58" Type="http://schemas.openxmlformats.org/officeDocument/2006/relationships/slideLayout" Target="../slideLayouts/slideLayout133.xml"/><Relationship Id="rId74" Type="http://schemas.openxmlformats.org/officeDocument/2006/relationships/slideLayout" Target="../slideLayouts/slideLayout149.xml"/><Relationship Id="rId79" Type="http://schemas.openxmlformats.org/officeDocument/2006/relationships/slideLayout" Target="../slideLayouts/slideLayout154.xml"/><Relationship Id="rId102" Type="http://schemas.openxmlformats.org/officeDocument/2006/relationships/slideLayout" Target="../slideLayouts/slideLayout177.xml"/><Relationship Id="rId5" Type="http://schemas.openxmlformats.org/officeDocument/2006/relationships/slideLayout" Target="../slideLayouts/slideLayout80.xml"/><Relationship Id="rId90" Type="http://schemas.openxmlformats.org/officeDocument/2006/relationships/slideLayout" Target="../slideLayouts/slideLayout165.xml"/><Relationship Id="rId95" Type="http://schemas.openxmlformats.org/officeDocument/2006/relationships/slideLayout" Target="../slideLayouts/slideLayout170.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64" Type="http://schemas.openxmlformats.org/officeDocument/2006/relationships/slideLayout" Target="../slideLayouts/slideLayout139.xml"/><Relationship Id="rId69" Type="http://schemas.openxmlformats.org/officeDocument/2006/relationships/slideLayout" Target="../slideLayouts/slideLayout144.xml"/><Relationship Id="rId113" Type="http://schemas.openxmlformats.org/officeDocument/2006/relationships/tags" Target="../tags/tag5.xml"/><Relationship Id="rId80" Type="http://schemas.openxmlformats.org/officeDocument/2006/relationships/slideLayout" Target="../slideLayouts/slideLayout155.xml"/><Relationship Id="rId85" Type="http://schemas.openxmlformats.org/officeDocument/2006/relationships/slideLayout" Target="../slideLayouts/slideLayout160.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59" Type="http://schemas.openxmlformats.org/officeDocument/2006/relationships/slideLayout" Target="../slideLayouts/slideLayout134.xml"/><Relationship Id="rId103" Type="http://schemas.openxmlformats.org/officeDocument/2006/relationships/slideLayout" Target="../slideLayouts/slideLayout178.xml"/><Relationship Id="rId108" Type="http://schemas.openxmlformats.org/officeDocument/2006/relationships/slideLayout" Target="../slideLayouts/slideLayout183.xml"/><Relationship Id="rId54" Type="http://schemas.openxmlformats.org/officeDocument/2006/relationships/slideLayout" Target="../slideLayouts/slideLayout129.xml"/><Relationship Id="rId70" Type="http://schemas.openxmlformats.org/officeDocument/2006/relationships/slideLayout" Target="../slideLayouts/slideLayout145.xml"/><Relationship Id="rId75" Type="http://schemas.openxmlformats.org/officeDocument/2006/relationships/slideLayout" Target="../slideLayouts/slideLayout150.xml"/><Relationship Id="rId91" Type="http://schemas.openxmlformats.org/officeDocument/2006/relationships/slideLayout" Target="../slideLayouts/slideLayout166.xml"/><Relationship Id="rId96" Type="http://schemas.openxmlformats.org/officeDocument/2006/relationships/slideLayout" Target="../slideLayouts/slideLayout17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49" Type="http://schemas.openxmlformats.org/officeDocument/2006/relationships/slideLayout" Target="../slideLayouts/slideLayout124.xml"/><Relationship Id="rId114" Type="http://schemas.openxmlformats.org/officeDocument/2006/relationships/oleObject" Target="../embeddings/oleObject1.bin"/><Relationship Id="rId10" Type="http://schemas.openxmlformats.org/officeDocument/2006/relationships/slideLayout" Target="../slideLayouts/slideLayout85.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 Id="rId60" Type="http://schemas.openxmlformats.org/officeDocument/2006/relationships/slideLayout" Target="../slideLayouts/slideLayout135.xml"/><Relationship Id="rId65" Type="http://schemas.openxmlformats.org/officeDocument/2006/relationships/slideLayout" Target="../slideLayouts/slideLayout140.xml"/><Relationship Id="rId73" Type="http://schemas.openxmlformats.org/officeDocument/2006/relationships/slideLayout" Target="../slideLayouts/slideLayout148.xml"/><Relationship Id="rId78" Type="http://schemas.openxmlformats.org/officeDocument/2006/relationships/slideLayout" Target="../slideLayouts/slideLayout153.xml"/><Relationship Id="rId81" Type="http://schemas.openxmlformats.org/officeDocument/2006/relationships/slideLayout" Target="../slideLayouts/slideLayout156.xml"/><Relationship Id="rId86" Type="http://schemas.openxmlformats.org/officeDocument/2006/relationships/slideLayout" Target="../slideLayouts/slideLayout161.xml"/><Relationship Id="rId94" Type="http://schemas.openxmlformats.org/officeDocument/2006/relationships/slideLayout" Target="../slideLayouts/slideLayout169.xml"/><Relationship Id="rId99" Type="http://schemas.openxmlformats.org/officeDocument/2006/relationships/slideLayout" Target="../slideLayouts/slideLayout174.xml"/><Relationship Id="rId101" Type="http://schemas.openxmlformats.org/officeDocument/2006/relationships/slideLayout" Target="../slideLayouts/slideLayout17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9" Type="http://schemas.openxmlformats.org/officeDocument/2006/relationships/slideLayout" Target="../slideLayouts/slideLayout114.xml"/><Relationship Id="rId109" Type="http://schemas.openxmlformats.org/officeDocument/2006/relationships/slideLayout" Target="../slideLayouts/slideLayout184.xml"/><Relationship Id="rId34" Type="http://schemas.openxmlformats.org/officeDocument/2006/relationships/slideLayout" Target="../slideLayouts/slideLayout109.xml"/><Relationship Id="rId50" Type="http://schemas.openxmlformats.org/officeDocument/2006/relationships/slideLayout" Target="../slideLayouts/slideLayout125.xml"/><Relationship Id="rId55" Type="http://schemas.openxmlformats.org/officeDocument/2006/relationships/slideLayout" Target="../slideLayouts/slideLayout130.xml"/><Relationship Id="rId76" Type="http://schemas.openxmlformats.org/officeDocument/2006/relationships/slideLayout" Target="../slideLayouts/slideLayout151.xml"/><Relationship Id="rId97" Type="http://schemas.openxmlformats.org/officeDocument/2006/relationships/slideLayout" Target="../slideLayouts/slideLayout172.xml"/><Relationship Id="rId104" Type="http://schemas.openxmlformats.org/officeDocument/2006/relationships/slideLayout" Target="../slideLayouts/slideLayout179.xml"/><Relationship Id="rId7" Type="http://schemas.openxmlformats.org/officeDocument/2006/relationships/slideLayout" Target="../slideLayouts/slideLayout82.xml"/><Relationship Id="rId71" Type="http://schemas.openxmlformats.org/officeDocument/2006/relationships/slideLayout" Target="../slideLayouts/slideLayout146.xml"/><Relationship Id="rId92" Type="http://schemas.openxmlformats.org/officeDocument/2006/relationships/slideLayout" Target="../slideLayouts/slideLayout167.xml"/><Relationship Id="rId2" Type="http://schemas.openxmlformats.org/officeDocument/2006/relationships/slideLayout" Target="../slideLayouts/slideLayout77.xml"/><Relationship Id="rId29" Type="http://schemas.openxmlformats.org/officeDocument/2006/relationships/slideLayout" Target="../slideLayouts/slideLayout104.xml"/><Relationship Id="rId24" Type="http://schemas.openxmlformats.org/officeDocument/2006/relationships/slideLayout" Target="../slideLayouts/slideLayout99.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66" Type="http://schemas.openxmlformats.org/officeDocument/2006/relationships/slideLayout" Target="../slideLayouts/slideLayout141.xml"/><Relationship Id="rId87" Type="http://schemas.openxmlformats.org/officeDocument/2006/relationships/slideLayout" Target="../slideLayouts/slideLayout162.xml"/><Relationship Id="rId110" Type="http://schemas.openxmlformats.org/officeDocument/2006/relationships/slideLayout" Target="../slideLayouts/slideLayout185.xml"/><Relationship Id="rId115" Type="http://schemas.openxmlformats.org/officeDocument/2006/relationships/image" Target="../media/image1.emf"/><Relationship Id="rId61" Type="http://schemas.openxmlformats.org/officeDocument/2006/relationships/slideLayout" Target="../slideLayouts/slideLayout136.xml"/><Relationship Id="rId82" Type="http://schemas.openxmlformats.org/officeDocument/2006/relationships/slideLayout" Target="../slideLayouts/slideLayout157.xml"/><Relationship Id="rId19" Type="http://schemas.openxmlformats.org/officeDocument/2006/relationships/slideLayout" Target="../slideLayouts/slideLayout94.xml"/><Relationship Id="rId14" Type="http://schemas.openxmlformats.org/officeDocument/2006/relationships/slideLayout" Target="../slideLayouts/slideLayout89.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56" Type="http://schemas.openxmlformats.org/officeDocument/2006/relationships/slideLayout" Target="../slideLayouts/slideLayout131.xml"/><Relationship Id="rId77" Type="http://schemas.openxmlformats.org/officeDocument/2006/relationships/slideLayout" Target="../slideLayouts/slideLayout152.xml"/><Relationship Id="rId100" Type="http://schemas.openxmlformats.org/officeDocument/2006/relationships/slideLayout" Target="../slideLayouts/slideLayout175.xml"/><Relationship Id="rId105" Type="http://schemas.openxmlformats.org/officeDocument/2006/relationships/slideLayout" Target="../slideLayouts/slideLayout180.xml"/><Relationship Id="rId8" Type="http://schemas.openxmlformats.org/officeDocument/2006/relationships/slideLayout" Target="../slideLayouts/slideLayout83.xml"/><Relationship Id="rId51" Type="http://schemas.openxmlformats.org/officeDocument/2006/relationships/slideLayout" Target="../slideLayouts/slideLayout126.xml"/><Relationship Id="rId72" Type="http://schemas.openxmlformats.org/officeDocument/2006/relationships/slideLayout" Target="../slideLayouts/slideLayout147.xml"/><Relationship Id="rId93" Type="http://schemas.openxmlformats.org/officeDocument/2006/relationships/slideLayout" Target="../slideLayouts/slideLayout168.xml"/><Relationship Id="rId98" Type="http://schemas.openxmlformats.org/officeDocument/2006/relationships/slideLayout" Target="../slideLayouts/slideLayout173.xml"/><Relationship Id="rId3" Type="http://schemas.openxmlformats.org/officeDocument/2006/relationships/slideLayout" Target="../slideLayouts/slideLayout78.xml"/><Relationship Id="rId25" Type="http://schemas.openxmlformats.org/officeDocument/2006/relationships/slideLayout" Target="../slideLayouts/slideLayout100.xml"/><Relationship Id="rId46" Type="http://schemas.openxmlformats.org/officeDocument/2006/relationships/slideLayout" Target="../slideLayouts/slideLayout121.xml"/><Relationship Id="rId67" Type="http://schemas.openxmlformats.org/officeDocument/2006/relationships/slideLayout" Target="../slideLayouts/slideLayout142.xml"/><Relationship Id="rId116" Type="http://schemas.openxmlformats.org/officeDocument/2006/relationships/image" Target="../media/image5.png"/><Relationship Id="rId20" Type="http://schemas.openxmlformats.org/officeDocument/2006/relationships/slideLayout" Target="../slideLayouts/slideLayout95.xml"/><Relationship Id="rId41" Type="http://schemas.openxmlformats.org/officeDocument/2006/relationships/slideLayout" Target="../slideLayouts/slideLayout116.xml"/><Relationship Id="rId62" Type="http://schemas.openxmlformats.org/officeDocument/2006/relationships/slideLayout" Target="../slideLayouts/slideLayout137.xml"/><Relationship Id="rId83" Type="http://schemas.openxmlformats.org/officeDocument/2006/relationships/slideLayout" Target="../slideLayouts/slideLayout158.xml"/><Relationship Id="rId88" Type="http://schemas.openxmlformats.org/officeDocument/2006/relationships/slideLayout" Target="../slideLayouts/slideLayout163.xml"/><Relationship Id="rId111" Type="http://schemas.openxmlformats.org/officeDocument/2006/relationships/theme" Target="../theme/theme2.xml"/><Relationship Id="rId15" Type="http://schemas.openxmlformats.org/officeDocument/2006/relationships/slideLayout" Target="../slideLayouts/slideLayout90.xml"/><Relationship Id="rId36" Type="http://schemas.openxmlformats.org/officeDocument/2006/relationships/slideLayout" Target="../slideLayouts/slideLayout111.xml"/><Relationship Id="rId57" Type="http://schemas.openxmlformats.org/officeDocument/2006/relationships/slideLayout" Target="../slideLayouts/slideLayout132.xml"/><Relationship Id="rId106" Type="http://schemas.openxmlformats.org/officeDocument/2006/relationships/slideLayout" Target="../slideLayouts/slideLayout1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7DCDD7-61B1-C942-8394-31DB1ECE5E20}"/>
              </a:ext>
            </a:extLst>
          </p:cNvPr>
          <p:cNvGraphicFramePr>
            <a:graphicFrameLocks noChangeAspect="1"/>
          </p:cNvGraphicFramePr>
          <p:nvPr userDrawn="1">
            <p:custDataLst>
              <p:tags r:id="rId77"/>
            </p:custDataLst>
            <p:extLst>
              <p:ext uri="{D42A27DB-BD31-4B8C-83A1-F6EECF244321}">
                <p14:modId xmlns:p14="http://schemas.microsoft.com/office/powerpoint/2010/main" val="15071257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9" imgW="7772400" imgH="10058400" progId="TCLayout.ActiveDocument.1">
                  <p:embed/>
                </p:oleObj>
              </mc:Choice>
              <mc:Fallback>
                <p:oleObj name="think-cell Slide" r:id="rId79" imgW="7772400" imgH="10058400" progId="TCLayout.ActiveDocument.1">
                  <p:embed/>
                  <p:pic>
                    <p:nvPicPr>
                      <p:cNvPr id="5" name="Object 4" hidden="1">
                        <a:extLst>
                          <a:ext uri="{FF2B5EF4-FFF2-40B4-BE49-F238E27FC236}">
                            <a16:creationId xmlns:a16="http://schemas.microsoft.com/office/drawing/2014/main" id="{E67DCDD7-61B1-C942-8394-31DB1ECE5E20}"/>
                          </a:ext>
                        </a:extLst>
                      </p:cNvPr>
                      <p:cNvPicPr/>
                      <p:nvPr/>
                    </p:nvPicPr>
                    <p:blipFill>
                      <a:blip r:embed="rId80"/>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4AB2C3-0BCE-EB4C-8347-BC73B1E745DE}"/>
              </a:ext>
            </a:extLst>
          </p:cNvPr>
          <p:cNvSpPr/>
          <p:nvPr userDrawn="1">
            <p:custDataLst>
              <p:tags r:id="rId78"/>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a:latin typeface="Arial" panose="020B0604020202020204" pitchFamily="34" charset="0"/>
              <a:ea typeface="Roboto Light" pitchFamily="2" charset="0"/>
              <a:sym typeface="Arial" panose="020B0604020202020204" pitchFamily="34" charset="0"/>
            </a:endParaRPr>
          </a:p>
        </p:txBody>
      </p:sp>
      <p:grpSp>
        <p:nvGrpSpPr>
          <p:cNvPr id="6" name="Group 5">
            <a:extLst>
              <a:ext uri="{FF2B5EF4-FFF2-40B4-BE49-F238E27FC236}">
                <a16:creationId xmlns:a16="http://schemas.microsoft.com/office/drawing/2014/main" id="{13D1672B-F5C2-E744-B28E-72D562E00364}"/>
              </a:ext>
            </a:extLst>
          </p:cNvPr>
          <p:cNvGrpSpPr/>
          <p:nvPr userDrawn="1"/>
        </p:nvGrpSpPr>
        <p:grpSpPr>
          <a:xfrm>
            <a:off x="4" y="6309360"/>
            <a:ext cx="12192000" cy="548640"/>
            <a:chOff x="4" y="6309360"/>
            <a:chExt cx="12192000" cy="548640"/>
          </a:xfrm>
        </p:grpSpPr>
        <p:sp>
          <p:nvSpPr>
            <p:cNvPr id="13" name="Rectangle 12"/>
            <p:cNvSpPr/>
            <p:nvPr userDrawn="1"/>
          </p:nvSpPr>
          <p:spPr>
            <a:xfrm>
              <a:off x="4" y="6309360"/>
              <a:ext cx="12192000" cy="5486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5" name="Rectangle 14"/>
            <p:cNvSpPr/>
            <p:nvPr userDrawn="1"/>
          </p:nvSpPr>
          <p:spPr>
            <a:xfrm>
              <a:off x="4" y="630936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2" name="Title Placeholder 1"/>
          <p:cNvSpPr>
            <a:spLocks noGrp="1"/>
          </p:cNvSpPr>
          <p:nvPr userDrawn="1">
            <p:ph type="title"/>
          </p:nvPr>
        </p:nvSpPr>
        <p:spPr>
          <a:xfrm>
            <a:off x="379512" y="341615"/>
            <a:ext cx="11432976" cy="731520"/>
          </a:xfrm>
          <a:prstGeom prst="rect">
            <a:avLst/>
          </a:prstGeom>
        </p:spPr>
        <p:txBody>
          <a:bodyPr vert="horz" lIns="113150" tIns="56574" rIns="113150" bIns="56574" rtlCol="0" anchor="ctr">
            <a:normAutofit/>
          </a:bodyPr>
          <a:lstStyle/>
          <a:p>
            <a:r>
              <a:rPr lang="en-US"/>
              <a:t>Click to edit Master title style</a:t>
            </a:r>
          </a:p>
        </p:txBody>
      </p:sp>
      <p:sp>
        <p:nvSpPr>
          <p:cNvPr id="3" name="Text Placeholder 2"/>
          <p:cNvSpPr>
            <a:spLocks noGrp="1"/>
          </p:cNvSpPr>
          <p:nvPr userDrawn="1">
            <p:ph type="body" idx="1"/>
          </p:nvPr>
        </p:nvSpPr>
        <p:spPr>
          <a:xfrm>
            <a:off x="379512" y="1286738"/>
            <a:ext cx="11432977" cy="4846320"/>
          </a:xfrm>
          <a:prstGeom prst="rect">
            <a:avLst/>
          </a:prstGeom>
        </p:spPr>
        <p:txBody>
          <a:bodyPr vert="horz" lIns="113150" tIns="56574" rIns="113150" bIns="5657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Box 16"/>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0" name="Picture 9">
            <a:extLst>
              <a:ext uri="{FF2B5EF4-FFF2-40B4-BE49-F238E27FC236}">
                <a16:creationId xmlns:a16="http://schemas.microsoft.com/office/drawing/2014/main" id="{E73CD107-800E-8B4A-A7B0-8B4F9F667FD9}"/>
              </a:ext>
            </a:extLst>
          </p:cNvPr>
          <p:cNvPicPr>
            <a:picLocks noChangeAspect="1"/>
          </p:cNvPicPr>
          <p:nvPr userDrawn="1"/>
        </p:nvPicPr>
        <p:blipFill>
          <a:blip r:embed="rId81"/>
          <a:stretch>
            <a:fillRect/>
          </a:stretch>
        </p:blipFill>
        <p:spPr>
          <a:xfrm>
            <a:off x="11067783" y="6460413"/>
            <a:ext cx="706120" cy="279400"/>
          </a:xfrm>
          <a:prstGeom prst="rect">
            <a:avLst/>
          </a:prstGeom>
        </p:spPr>
      </p:pic>
    </p:spTree>
    <p:extLst>
      <p:ext uri="{BB962C8B-B14F-4D97-AF65-F5344CB8AC3E}">
        <p14:creationId xmlns:p14="http://schemas.microsoft.com/office/powerpoint/2010/main" val="3310283978"/>
      </p:ext>
    </p:extLst>
  </p:cSld>
  <p:clrMap bg1="lt1" tx1="dk1" bg2="lt2" tx2="dk2" accent1="accent1" accent2="accent2" accent3="accent3" accent4="accent4" accent5="accent5" accent6="accent6" hlink="hlink" folHlink="folHlink"/>
  <p:sldLayoutIdLst>
    <p:sldLayoutId id="2147483689" r:id="rId1"/>
    <p:sldLayoutId id="2147484040" r:id="rId2"/>
    <p:sldLayoutId id="2147483700" r:id="rId3"/>
    <p:sldLayoutId id="2147483720" r:id="rId4"/>
    <p:sldLayoutId id="2147483675" r:id="rId5"/>
    <p:sldLayoutId id="2147483701" r:id="rId6"/>
    <p:sldLayoutId id="2147483674" r:id="rId7"/>
    <p:sldLayoutId id="2147483704" r:id="rId8"/>
    <p:sldLayoutId id="2147483726" r:id="rId9"/>
    <p:sldLayoutId id="2147483727" r:id="rId10"/>
    <p:sldLayoutId id="2147483728" r:id="rId11"/>
    <p:sldLayoutId id="2147483729" r:id="rId12"/>
    <p:sldLayoutId id="2147483685" r:id="rId13"/>
    <p:sldLayoutId id="2147483724" r:id="rId14"/>
    <p:sldLayoutId id="2147483678" r:id="rId15"/>
    <p:sldLayoutId id="2147483722" r:id="rId16"/>
    <p:sldLayoutId id="2147483730" r:id="rId17"/>
    <p:sldLayoutId id="2147483731" r:id="rId18"/>
    <p:sldLayoutId id="2147483684" r:id="rId19"/>
    <p:sldLayoutId id="2147483723" r:id="rId20"/>
    <p:sldLayoutId id="2147483679" r:id="rId21"/>
    <p:sldLayoutId id="2147483725" r:id="rId22"/>
    <p:sldLayoutId id="2147483900" r:id="rId23"/>
    <p:sldLayoutId id="2147483899" r:id="rId24"/>
    <p:sldLayoutId id="2147484043" r:id="rId25"/>
    <p:sldLayoutId id="2147483794" r:id="rId26"/>
    <p:sldLayoutId id="2147483795" r:id="rId27"/>
    <p:sldLayoutId id="2147483797" r:id="rId28"/>
    <p:sldLayoutId id="2147483796" r:id="rId29"/>
    <p:sldLayoutId id="2147483798" r:id="rId30"/>
    <p:sldLayoutId id="2147483799" r:id="rId31"/>
    <p:sldLayoutId id="2147483800" r:id="rId32"/>
    <p:sldLayoutId id="2147483801" r:id="rId33"/>
    <p:sldLayoutId id="2147483802" r:id="rId34"/>
    <p:sldLayoutId id="2147483803" r:id="rId35"/>
    <p:sldLayoutId id="2147483756" r:id="rId36"/>
    <p:sldLayoutId id="2147483754" r:id="rId37"/>
    <p:sldLayoutId id="2147483809" r:id="rId38"/>
    <p:sldLayoutId id="2147484041" r:id="rId39"/>
    <p:sldLayoutId id="2147483768" r:id="rId40"/>
    <p:sldLayoutId id="2147483810" r:id="rId41"/>
    <p:sldLayoutId id="2147483812" r:id="rId42"/>
    <p:sldLayoutId id="2147484042" r:id="rId43"/>
    <p:sldLayoutId id="2147483769" r:id="rId44"/>
    <p:sldLayoutId id="2147483783" r:id="rId45"/>
    <p:sldLayoutId id="2147483792" r:id="rId46"/>
    <p:sldLayoutId id="2147483793" r:id="rId47"/>
    <p:sldLayoutId id="2147483828" r:id="rId48"/>
    <p:sldLayoutId id="2147483835" r:id="rId49"/>
    <p:sldLayoutId id="2147483831" r:id="rId50"/>
    <p:sldLayoutId id="2147483832" r:id="rId51"/>
    <p:sldLayoutId id="2147483695" r:id="rId52"/>
    <p:sldLayoutId id="2147483699" r:id="rId53"/>
    <p:sldLayoutId id="2147483696" r:id="rId54"/>
    <p:sldLayoutId id="2147483774" r:id="rId55"/>
    <p:sldLayoutId id="2147483775" r:id="rId56"/>
    <p:sldLayoutId id="2147483777" r:id="rId57"/>
    <p:sldLayoutId id="2147483778" r:id="rId58"/>
    <p:sldLayoutId id="2147483779" r:id="rId59"/>
    <p:sldLayoutId id="2147483776" r:id="rId60"/>
    <p:sldLayoutId id="2147483788" r:id="rId61"/>
    <p:sldLayoutId id="2147483822" r:id="rId62"/>
    <p:sldLayoutId id="2147483823" r:id="rId63"/>
    <p:sldLayoutId id="2147483820" r:id="rId64"/>
    <p:sldLayoutId id="2147483789" r:id="rId65"/>
    <p:sldLayoutId id="2147483821" r:id="rId66"/>
    <p:sldLayoutId id="2147483787" r:id="rId67"/>
    <p:sldLayoutId id="2147483784" r:id="rId68"/>
    <p:sldLayoutId id="2147483785" r:id="rId69"/>
    <p:sldLayoutId id="2147483786" r:id="rId70"/>
    <p:sldLayoutId id="2147483824" r:id="rId71"/>
    <p:sldLayoutId id="2147483825" r:id="rId72"/>
    <p:sldLayoutId id="2147483827" r:id="rId73"/>
    <p:sldLayoutId id="2147483826" r:id="rId74"/>
    <p:sldLayoutId id="2147484155" r:id="rId75"/>
  </p:sldLayoutIdLst>
  <p:transition spd="med">
    <p:fade/>
  </p:transition>
  <p:hf sldNum="0" hdr="0" ftr="0"/>
  <p:txStyles>
    <p:title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p:titleStyle>
    <p:bodyStyle>
      <a:lvl1pPr marL="228600" indent="-228600" algn="l" defTabSz="1018779" rtl="0" eaLnBrk="1" latinLnBrk="0" hangingPunct="1">
        <a:spcBef>
          <a:spcPts val="900"/>
        </a:spcBef>
        <a:buClr>
          <a:schemeClr val="accent4">
            <a:lumMod val="60000"/>
            <a:lumOff val="40000"/>
          </a:schemeClr>
        </a:buClr>
        <a:buSzPct val="100000"/>
        <a:buFont typeface="Arial" panose="020B0604020202020204" pitchFamily="34" charset="0"/>
        <a:buChar char="•"/>
        <a:defRPr sz="2400" kern="1200" spc="-27" baseline="0">
          <a:solidFill>
            <a:schemeClr val="tx1"/>
          </a:solidFill>
          <a:latin typeface="+mn-lt"/>
          <a:ea typeface="Roboto" panose="02000000000000000000" pitchFamily="2" charset="0"/>
          <a:cs typeface="+mn-cs"/>
        </a:defRPr>
      </a:lvl1pPr>
      <a:lvl2pPr marL="457200" indent="-228600" algn="l" defTabSz="1018779" rtl="0" eaLnBrk="1" latinLnBrk="0" hangingPunct="1">
        <a:spcBef>
          <a:spcPts val="600"/>
        </a:spcBef>
        <a:buClr>
          <a:schemeClr val="accent4">
            <a:lumMod val="60000"/>
            <a:lumOff val="40000"/>
          </a:schemeClr>
        </a:buClr>
        <a:buFont typeface="Arial" panose="020B0604020202020204" pitchFamily="34" charset="0"/>
        <a:buChar char="•"/>
        <a:defRPr sz="2000" kern="1200" spc="-27" baseline="0">
          <a:solidFill>
            <a:schemeClr val="tx1"/>
          </a:solidFill>
          <a:latin typeface="+mn-lt"/>
          <a:ea typeface="Roboto" panose="02000000000000000000" pitchFamily="2" charset="0"/>
          <a:cs typeface="+mn-cs"/>
        </a:defRPr>
      </a:lvl2pPr>
      <a:lvl3pPr marL="685800" indent="-182880" algn="l" defTabSz="1018779" rtl="0" eaLnBrk="1" latinLnBrk="0" hangingPunct="1">
        <a:spcBef>
          <a:spcPts val="400"/>
        </a:spcBef>
        <a:buClr>
          <a:schemeClr val="accent4">
            <a:lumMod val="60000"/>
            <a:lumOff val="40000"/>
          </a:schemeClr>
        </a:buClr>
        <a:buFont typeface="Arial" panose="020B0604020202020204" pitchFamily="34" charset="0"/>
        <a:buChar char="•"/>
        <a:defRPr sz="1800" kern="1200" spc="-27" baseline="0">
          <a:solidFill>
            <a:schemeClr val="tx1"/>
          </a:solidFill>
          <a:latin typeface="+mn-lt"/>
          <a:ea typeface="Roboto" panose="02000000000000000000" pitchFamily="2" charset="0"/>
          <a:cs typeface="+mn-cs"/>
        </a:defRPr>
      </a:lvl3pPr>
      <a:lvl4pPr marL="914400" indent="-155448" algn="l" defTabSz="1018779" rtl="0" eaLnBrk="1" latinLnBrk="0" hangingPunct="1">
        <a:spcBef>
          <a:spcPts val="300"/>
        </a:spcBef>
        <a:buClr>
          <a:schemeClr val="accent4">
            <a:lumMod val="60000"/>
            <a:lumOff val="40000"/>
          </a:schemeClr>
        </a:buClr>
        <a:buFont typeface="Arial" panose="020B0604020202020204" pitchFamily="34" charset="0"/>
        <a:buChar char="•"/>
        <a:defRPr sz="1600" kern="1200" spc="-27" baseline="0">
          <a:solidFill>
            <a:schemeClr val="tx1"/>
          </a:solidFill>
          <a:latin typeface="+mn-lt"/>
          <a:ea typeface="Roboto" panose="02000000000000000000" pitchFamily="2" charset="0"/>
          <a:cs typeface="+mn-cs"/>
        </a:defRPr>
      </a:lvl4pPr>
      <a:lvl5pPr marL="1188720" indent="-137160" algn="l" defTabSz="1018779" rtl="0" eaLnBrk="1" latinLnBrk="0" hangingPunct="1">
        <a:spcBef>
          <a:spcPts val="200"/>
        </a:spcBef>
        <a:buClr>
          <a:schemeClr val="accent4">
            <a:lumMod val="60000"/>
            <a:lumOff val="40000"/>
          </a:schemeClr>
        </a:buClr>
        <a:buFont typeface="Arial" panose="020B0604020202020204" pitchFamily="34" charset="0"/>
        <a:buChar char="•"/>
        <a:defRPr sz="1400" kern="1200" spc="-27" baseline="0">
          <a:solidFill>
            <a:schemeClr val="tx1"/>
          </a:solidFill>
          <a:latin typeface="+mn-lt"/>
          <a:ea typeface="Roboto" panose="02000000000000000000" pitchFamily="2" charset="0"/>
          <a:cs typeface="+mn-cs"/>
        </a:defRPr>
      </a:lvl5pPr>
      <a:lvl6pPr marL="2801644"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6pPr>
      <a:lvl7pPr marL="3311034"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7pPr>
      <a:lvl8pPr marL="3820423"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8pPr>
      <a:lvl9pPr marL="4329813"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9pPr>
    </p:bodyStyle>
    <p:otherStyle>
      <a:defPPr>
        <a:defRPr lang="en-US"/>
      </a:defPPr>
      <a:lvl1pPr marL="0" algn="l" defTabSz="1018779" rtl="0" eaLnBrk="1" latinLnBrk="0" hangingPunct="1">
        <a:defRPr sz="1981" kern="1200">
          <a:solidFill>
            <a:schemeClr val="tx1"/>
          </a:solidFill>
          <a:latin typeface="+mn-lt"/>
          <a:ea typeface="+mn-ea"/>
          <a:cs typeface="+mn-cs"/>
        </a:defRPr>
      </a:lvl1pPr>
      <a:lvl2pPr marL="509390" algn="l" defTabSz="1018779" rtl="0" eaLnBrk="1" latinLnBrk="0" hangingPunct="1">
        <a:defRPr sz="1981" kern="1200">
          <a:solidFill>
            <a:schemeClr val="tx1"/>
          </a:solidFill>
          <a:latin typeface="+mn-lt"/>
          <a:ea typeface="+mn-ea"/>
          <a:cs typeface="+mn-cs"/>
        </a:defRPr>
      </a:lvl2pPr>
      <a:lvl3pPr marL="1018779" algn="l" defTabSz="1018779" rtl="0" eaLnBrk="1" latinLnBrk="0" hangingPunct="1">
        <a:defRPr sz="1981" kern="1200">
          <a:solidFill>
            <a:schemeClr val="tx1"/>
          </a:solidFill>
          <a:latin typeface="+mn-lt"/>
          <a:ea typeface="+mn-ea"/>
          <a:cs typeface="+mn-cs"/>
        </a:defRPr>
      </a:lvl3pPr>
      <a:lvl4pPr marL="1528170" algn="l" defTabSz="1018779" rtl="0" eaLnBrk="1" latinLnBrk="0" hangingPunct="1">
        <a:defRPr sz="1981" kern="1200">
          <a:solidFill>
            <a:schemeClr val="tx1"/>
          </a:solidFill>
          <a:latin typeface="+mn-lt"/>
          <a:ea typeface="+mn-ea"/>
          <a:cs typeface="+mn-cs"/>
        </a:defRPr>
      </a:lvl4pPr>
      <a:lvl5pPr marL="2037560" algn="l" defTabSz="1018779" rtl="0" eaLnBrk="1" latinLnBrk="0" hangingPunct="1">
        <a:defRPr sz="1981" kern="1200">
          <a:solidFill>
            <a:schemeClr val="tx1"/>
          </a:solidFill>
          <a:latin typeface="+mn-lt"/>
          <a:ea typeface="+mn-ea"/>
          <a:cs typeface="+mn-cs"/>
        </a:defRPr>
      </a:lvl5pPr>
      <a:lvl6pPr marL="2546950" algn="l" defTabSz="1018779" rtl="0" eaLnBrk="1" latinLnBrk="0" hangingPunct="1">
        <a:defRPr sz="1981" kern="1200">
          <a:solidFill>
            <a:schemeClr val="tx1"/>
          </a:solidFill>
          <a:latin typeface="+mn-lt"/>
          <a:ea typeface="+mn-ea"/>
          <a:cs typeface="+mn-cs"/>
        </a:defRPr>
      </a:lvl6pPr>
      <a:lvl7pPr marL="3056339" algn="l" defTabSz="1018779" rtl="0" eaLnBrk="1" latinLnBrk="0" hangingPunct="1">
        <a:defRPr sz="1981" kern="1200">
          <a:solidFill>
            <a:schemeClr val="tx1"/>
          </a:solidFill>
          <a:latin typeface="+mn-lt"/>
          <a:ea typeface="+mn-ea"/>
          <a:cs typeface="+mn-cs"/>
        </a:defRPr>
      </a:lvl7pPr>
      <a:lvl8pPr marL="3565728" algn="l" defTabSz="1018779" rtl="0" eaLnBrk="1" latinLnBrk="0" hangingPunct="1">
        <a:defRPr sz="1981" kern="1200">
          <a:solidFill>
            <a:schemeClr val="tx1"/>
          </a:solidFill>
          <a:latin typeface="+mn-lt"/>
          <a:ea typeface="+mn-ea"/>
          <a:cs typeface="+mn-cs"/>
        </a:defRPr>
      </a:lvl8pPr>
      <a:lvl9pPr marL="4075118" algn="l" defTabSz="1018779" rtl="0" eaLnBrk="1" latinLnBrk="0" hangingPunct="1">
        <a:defRPr sz="198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7DCDD7-61B1-C942-8394-31DB1ECE5E20}"/>
              </a:ext>
            </a:extLst>
          </p:cNvPr>
          <p:cNvGraphicFramePr>
            <a:graphicFrameLocks noChangeAspect="1"/>
          </p:cNvGraphicFramePr>
          <p:nvPr userDrawn="1">
            <p:custDataLst>
              <p:tags r:id="rId112"/>
            </p:custDataLst>
            <p:extLst>
              <p:ext uri="{D42A27DB-BD31-4B8C-83A1-F6EECF244321}">
                <p14:modId xmlns:p14="http://schemas.microsoft.com/office/powerpoint/2010/main" val="15071257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14" imgW="7772400" imgH="10058400" progId="TCLayout.ActiveDocument.1">
                  <p:embed/>
                </p:oleObj>
              </mc:Choice>
              <mc:Fallback>
                <p:oleObj name="think-cell Slide" r:id="rId114" imgW="7772400" imgH="10058400" progId="TCLayout.ActiveDocument.1">
                  <p:embed/>
                  <p:pic>
                    <p:nvPicPr>
                      <p:cNvPr id="5" name="Object 4" hidden="1">
                        <a:extLst>
                          <a:ext uri="{FF2B5EF4-FFF2-40B4-BE49-F238E27FC236}">
                            <a16:creationId xmlns:a16="http://schemas.microsoft.com/office/drawing/2014/main" id="{E67DCDD7-61B1-C942-8394-31DB1ECE5E20}"/>
                          </a:ext>
                        </a:extLst>
                      </p:cNvPr>
                      <p:cNvPicPr/>
                      <p:nvPr/>
                    </p:nvPicPr>
                    <p:blipFill>
                      <a:blip r:embed="rId115"/>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4AB2C3-0BCE-EB4C-8347-BC73B1E745DE}"/>
              </a:ext>
            </a:extLst>
          </p:cNvPr>
          <p:cNvSpPr/>
          <p:nvPr userDrawn="1">
            <p:custDataLst>
              <p:tags r:id="rId11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a:latin typeface="Arial" panose="020B0604020202020204" pitchFamily="34" charset="0"/>
              <a:ea typeface="Roboto Light" pitchFamily="2" charset="0"/>
              <a:sym typeface="Arial" panose="020B0604020202020204" pitchFamily="34" charset="0"/>
            </a:endParaRPr>
          </a:p>
        </p:txBody>
      </p:sp>
      <p:grpSp>
        <p:nvGrpSpPr>
          <p:cNvPr id="6" name="Group 5">
            <a:extLst>
              <a:ext uri="{FF2B5EF4-FFF2-40B4-BE49-F238E27FC236}">
                <a16:creationId xmlns:a16="http://schemas.microsoft.com/office/drawing/2014/main" id="{13D1672B-F5C2-E744-B28E-72D562E00364}"/>
              </a:ext>
            </a:extLst>
          </p:cNvPr>
          <p:cNvGrpSpPr/>
          <p:nvPr userDrawn="1"/>
        </p:nvGrpSpPr>
        <p:grpSpPr>
          <a:xfrm>
            <a:off x="4" y="6309360"/>
            <a:ext cx="12192000" cy="548640"/>
            <a:chOff x="4" y="6309360"/>
            <a:chExt cx="12192000" cy="548640"/>
          </a:xfrm>
        </p:grpSpPr>
        <p:sp>
          <p:nvSpPr>
            <p:cNvPr id="13" name="Rectangle 12"/>
            <p:cNvSpPr/>
            <p:nvPr userDrawn="1"/>
          </p:nvSpPr>
          <p:spPr>
            <a:xfrm>
              <a:off x="4" y="6309360"/>
              <a:ext cx="12192000" cy="5486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5" name="Rectangle 14"/>
            <p:cNvSpPr/>
            <p:nvPr userDrawn="1"/>
          </p:nvSpPr>
          <p:spPr>
            <a:xfrm>
              <a:off x="4" y="6309360"/>
              <a:ext cx="12192000" cy="41165"/>
            </a:xfrm>
            <a:prstGeom prst="rect">
              <a:avLst/>
            </a:prstGeom>
            <a:solidFill>
              <a:srgbClr val="0BA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2" name="Title Placeholder 1"/>
          <p:cNvSpPr>
            <a:spLocks noGrp="1"/>
          </p:cNvSpPr>
          <p:nvPr userDrawn="1">
            <p:ph type="title"/>
          </p:nvPr>
        </p:nvSpPr>
        <p:spPr>
          <a:xfrm>
            <a:off x="379512" y="341615"/>
            <a:ext cx="11432976" cy="731520"/>
          </a:xfrm>
          <a:prstGeom prst="rect">
            <a:avLst/>
          </a:prstGeom>
        </p:spPr>
        <p:txBody>
          <a:bodyPr vert="horz" lIns="113150" tIns="56574" rIns="113150" bIns="56574" rtlCol="0" anchor="ctr">
            <a:normAutofit/>
          </a:bodyPr>
          <a:lstStyle/>
          <a:p>
            <a:r>
              <a:rPr lang="en-US"/>
              <a:t>Click to edit Master title style</a:t>
            </a:r>
          </a:p>
        </p:txBody>
      </p:sp>
      <p:sp>
        <p:nvSpPr>
          <p:cNvPr id="3" name="Text Placeholder 2"/>
          <p:cNvSpPr>
            <a:spLocks noGrp="1"/>
          </p:cNvSpPr>
          <p:nvPr userDrawn="1">
            <p:ph type="body" idx="1"/>
          </p:nvPr>
        </p:nvSpPr>
        <p:spPr>
          <a:xfrm>
            <a:off x="379512" y="1286738"/>
            <a:ext cx="11432977" cy="4846320"/>
          </a:xfrm>
          <a:prstGeom prst="rect">
            <a:avLst/>
          </a:prstGeom>
        </p:spPr>
        <p:txBody>
          <a:bodyPr vert="horz" lIns="113150" tIns="56574" rIns="113150" bIns="5657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F1025ED2-F7E5-6ACE-3F39-172EBA15002C}"/>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Revionics.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0" name="Graphic 9">
            <a:extLst>
              <a:ext uri="{FF2B5EF4-FFF2-40B4-BE49-F238E27FC236}">
                <a16:creationId xmlns:a16="http://schemas.microsoft.com/office/drawing/2014/main" id="{D594C8BC-114F-6572-ED21-035B7FA0BB72}"/>
              </a:ext>
            </a:extLst>
          </p:cNvPr>
          <p:cNvPicPr>
            <a:picLocks noChangeAspect="1"/>
          </p:cNvPicPr>
          <p:nvPr userDrawn="1"/>
        </p:nvPicPr>
        <p:blipFill>
          <a:blip r:embed="rId116" cstate="print">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0505211" y="6340110"/>
            <a:ext cx="1371600" cy="523847"/>
          </a:xfrm>
          <a:prstGeom prst="rect">
            <a:avLst/>
          </a:prstGeom>
        </p:spPr>
      </p:pic>
    </p:spTree>
    <p:extLst>
      <p:ext uri="{BB962C8B-B14F-4D97-AF65-F5344CB8AC3E}">
        <p14:creationId xmlns:p14="http://schemas.microsoft.com/office/powerpoint/2010/main" val="263503703"/>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 id="2147484077" r:id="rId33"/>
    <p:sldLayoutId id="2147484078" r:id="rId34"/>
    <p:sldLayoutId id="2147484079" r:id="rId35"/>
    <p:sldLayoutId id="2147484080" r:id="rId36"/>
    <p:sldLayoutId id="2147484081" r:id="rId37"/>
    <p:sldLayoutId id="2147484082" r:id="rId38"/>
    <p:sldLayoutId id="2147484083" r:id="rId39"/>
    <p:sldLayoutId id="2147484084" r:id="rId40"/>
    <p:sldLayoutId id="2147484085" r:id="rId41"/>
    <p:sldLayoutId id="2147484086" r:id="rId42"/>
    <p:sldLayoutId id="2147484087" r:id="rId43"/>
    <p:sldLayoutId id="2147484088" r:id="rId44"/>
    <p:sldLayoutId id="2147484089" r:id="rId45"/>
    <p:sldLayoutId id="2147484090" r:id="rId46"/>
    <p:sldLayoutId id="2147484091" r:id="rId47"/>
    <p:sldLayoutId id="2147484092" r:id="rId48"/>
    <p:sldLayoutId id="2147484093" r:id="rId49"/>
    <p:sldLayoutId id="2147484094" r:id="rId50"/>
    <p:sldLayoutId id="2147484095" r:id="rId51"/>
    <p:sldLayoutId id="2147484096" r:id="rId52"/>
    <p:sldLayoutId id="2147484097" r:id="rId53"/>
    <p:sldLayoutId id="2147484098" r:id="rId54"/>
    <p:sldLayoutId id="2147484099" r:id="rId55"/>
    <p:sldLayoutId id="2147484100" r:id="rId56"/>
    <p:sldLayoutId id="2147484101" r:id="rId57"/>
    <p:sldLayoutId id="2147484102" r:id="rId58"/>
    <p:sldLayoutId id="2147484103" r:id="rId59"/>
    <p:sldLayoutId id="2147484104" r:id="rId60"/>
    <p:sldLayoutId id="2147484105" r:id="rId61"/>
    <p:sldLayoutId id="2147484106" r:id="rId62"/>
    <p:sldLayoutId id="2147484107" r:id="rId63"/>
    <p:sldLayoutId id="2147484108" r:id="rId64"/>
    <p:sldLayoutId id="2147484109" r:id="rId65"/>
    <p:sldLayoutId id="2147484110" r:id="rId66"/>
    <p:sldLayoutId id="2147484111" r:id="rId67"/>
    <p:sldLayoutId id="2147484112" r:id="rId68"/>
    <p:sldLayoutId id="2147484113" r:id="rId69"/>
    <p:sldLayoutId id="2147484114" r:id="rId70"/>
    <p:sldLayoutId id="2147484115" r:id="rId71"/>
    <p:sldLayoutId id="2147484116" r:id="rId72"/>
    <p:sldLayoutId id="2147484117" r:id="rId73"/>
    <p:sldLayoutId id="2147484118" r:id="rId74"/>
    <p:sldLayoutId id="2147484119" r:id="rId75"/>
    <p:sldLayoutId id="2147484120" r:id="rId76"/>
    <p:sldLayoutId id="2147484121" r:id="rId77"/>
    <p:sldLayoutId id="2147484122" r:id="rId78"/>
    <p:sldLayoutId id="2147484123" r:id="rId79"/>
    <p:sldLayoutId id="2147484124" r:id="rId80"/>
    <p:sldLayoutId id="2147484125" r:id="rId81"/>
    <p:sldLayoutId id="2147484126" r:id="rId82"/>
    <p:sldLayoutId id="2147484127" r:id="rId83"/>
    <p:sldLayoutId id="2147484128" r:id="rId84"/>
    <p:sldLayoutId id="2147484129" r:id="rId85"/>
    <p:sldLayoutId id="2147484130" r:id="rId86"/>
    <p:sldLayoutId id="2147484131" r:id="rId87"/>
    <p:sldLayoutId id="2147484132" r:id="rId88"/>
    <p:sldLayoutId id="2147484133" r:id="rId89"/>
    <p:sldLayoutId id="2147484134" r:id="rId90"/>
    <p:sldLayoutId id="2147484135" r:id="rId91"/>
    <p:sldLayoutId id="2147484136" r:id="rId92"/>
    <p:sldLayoutId id="2147484137" r:id="rId93"/>
    <p:sldLayoutId id="2147484138" r:id="rId94"/>
    <p:sldLayoutId id="2147484139" r:id="rId95"/>
    <p:sldLayoutId id="2147484140" r:id="rId96"/>
    <p:sldLayoutId id="2147484141" r:id="rId97"/>
    <p:sldLayoutId id="2147484142" r:id="rId98"/>
    <p:sldLayoutId id="2147484143" r:id="rId99"/>
    <p:sldLayoutId id="2147484144" r:id="rId100"/>
    <p:sldLayoutId id="2147484145" r:id="rId101"/>
    <p:sldLayoutId id="2147484146" r:id="rId102"/>
    <p:sldLayoutId id="2147484147" r:id="rId103"/>
    <p:sldLayoutId id="2147484148" r:id="rId104"/>
    <p:sldLayoutId id="2147484149" r:id="rId105"/>
    <p:sldLayoutId id="2147484150" r:id="rId106"/>
    <p:sldLayoutId id="2147484151" r:id="rId107"/>
    <p:sldLayoutId id="2147484152" r:id="rId108"/>
    <p:sldLayoutId id="2147484153" r:id="rId109"/>
    <p:sldLayoutId id="2147484154" r:id="rId110"/>
  </p:sldLayoutIdLst>
  <p:transition spd="med">
    <p:fade/>
  </p:transition>
  <p:hf sldNum="0" hdr="0" ftr="0"/>
  <p:txStyles>
    <p:titleStyle>
      <a:lvl1pPr algn="l" defTabSz="1018779" rtl="0" eaLnBrk="1" latinLnBrk="0" hangingPunct="1">
        <a:spcBef>
          <a:spcPct val="0"/>
        </a:spcBef>
        <a:buNone/>
        <a:defRPr sz="3600" b="1" kern="1200" spc="-60" baseline="0">
          <a:solidFill>
            <a:srgbClr val="0BA6E0"/>
          </a:solidFill>
          <a:latin typeface="+mj-lt"/>
          <a:ea typeface="Roboto Light" panose="02000000000000000000" pitchFamily="2" charset="0"/>
          <a:cs typeface="+mj-cs"/>
        </a:defRPr>
      </a:lvl1pPr>
    </p:titleStyle>
    <p:bodyStyle>
      <a:lvl1pPr marL="228600" indent="-228600" algn="l" defTabSz="1018779" rtl="0" eaLnBrk="1" latinLnBrk="0" hangingPunct="1">
        <a:spcBef>
          <a:spcPts val="900"/>
        </a:spcBef>
        <a:buClr>
          <a:srgbClr val="0BA6E0"/>
        </a:buClr>
        <a:buSzPct val="100000"/>
        <a:buFont typeface="Arial" panose="020B0604020202020204" pitchFamily="34" charset="0"/>
        <a:buChar char="•"/>
        <a:defRPr sz="2400" kern="1200" spc="-27" baseline="0">
          <a:solidFill>
            <a:schemeClr val="tx1"/>
          </a:solidFill>
          <a:latin typeface="+mn-lt"/>
          <a:ea typeface="Roboto" panose="02000000000000000000" pitchFamily="2" charset="0"/>
          <a:cs typeface="+mn-cs"/>
        </a:defRPr>
      </a:lvl1pPr>
      <a:lvl2pPr marL="457200" indent="-228600" algn="l" defTabSz="1018779" rtl="0" eaLnBrk="1" latinLnBrk="0" hangingPunct="1">
        <a:spcBef>
          <a:spcPts val="600"/>
        </a:spcBef>
        <a:buClr>
          <a:srgbClr val="0BA6E0"/>
        </a:buClr>
        <a:buFont typeface="Arial" panose="020B0604020202020204" pitchFamily="34" charset="0"/>
        <a:buChar char="•"/>
        <a:defRPr sz="2000" kern="1200" spc="-27" baseline="0">
          <a:solidFill>
            <a:schemeClr val="tx1"/>
          </a:solidFill>
          <a:latin typeface="+mn-lt"/>
          <a:ea typeface="Roboto" panose="02000000000000000000" pitchFamily="2" charset="0"/>
          <a:cs typeface="+mn-cs"/>
        </a:defRPr>
      </a:lvl2pPr>
      <a:lvl3pPr marL="685800" indent="-182880" algn="l" defTabSz="1018779" rtl="0" eaLnBrk="1" latinLnBrk="0" hangingPunct="1">
        <a:spcBef>
          <a:spcPts val="400"/>
        </a:spcBef>
        <a:buClr>
          <a:srgbClr val="0BA6E0"/>
        </a:buClr>
        <a:buFont typeface="Arial" panose="020B0604020202020204" pitchFamily="34" charset="0"/>
        <a:buChar char="•"/>
        <a:defRPr sz="1800" kern="1200" spc="-27" baseline="0">
          <a:solidFill>
            <a:schemeClr val="tx1"/>
          </a:solidFill>
          <a:latin typeface="+mn-lt"/>
          <a:ea typeface="Roboto" panose="02000000000000000000" pitchFamily="2" charset="0"/>
          <a:cs typeface="+mn-cs"/>
        </a:defRPr>
      </a:lvl3pPr>
      <a:lvl4pPr marL="914400" indent="-155448" algn="l" defTabSz="1018779" rtl="0" eaLnBrk="1" latinLnBrk="0" hangingPunct="1">
        <a:spcBef>
          <a:spcPts val="300"/>
        </a:spcBef>
        <a:buClr>
          <a:srgbClr val="0BA6E0"/>
        </a:buClr>
        <a:buFont typeface="Arial" panose="020B0604020202020204" pitchFamily="34" charset="0"/>
        <a:buChar char="•"/>
        <a:defRPr sz="1600" kern="1200" spc="-27" baseline="0">
          <a:solidFill>
            <a:schemeClr val="tx1"/>
          </a:solidFill>
          <a:latin typeface="+mn-lt"/>
          <a:ea typeface="Roboto" panose="02000000000000000000" pitchFamily="2" charset="0"/>
          <a:cs typeface="+mn-cs"/>
        </a:defRPr>
      </a:lvl4pPr>
      <a:lvl5pPr marL="1188720" indent="-137160" algn="l" defTabSz="1018779" rtl="0" eaLnBrk="1" latinLnBrk="0" hangingPunct="1">
        <a:spcBef>
          <a:spcPts val="200"/>
        </a:spcBef>
        <a:buClr>
          <a:srgbClr val="0BA6E0"/>
        </a:buClr>
        <a:buFont typeface="Arial" panose="020B0604020202020204" pitchFamily="34" charset="0"/>
        <a:buChar char="•"/>
        <a:defRPr sz="1400" kern="1200" spc="-27" baseline="0">
          <a:solidFill>
            <a:schemeClr val="tx1"/>
          </a:solidFill>
          <a:latin typeface="+mn-lt"/>
          <a:ea typeface="Roboto" panose="02000000000000000000" pitchFamily="2" charset="0"/>
          <a:cs typeface="+mn-cs"/>
        </a:defRPr>
      </a:lvl5pPr>
      <a:lvl6pPr marL="2801644"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6pPr>
      <a:lvl7pPr marL="3311034"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7pPr>
      <a:lvl8pPr marL="3820423"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8pPr>
      <a:lvl9pPr marL="4329813"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9pPr>
    </p:bodyStyle>
    <p:otherStyle>
      <a:defPPr>
        <a:defRPr lang="en-US"/>
      </a:defPPr>
      <a:lvl1pPr marL="0" algn="l" defTabSz="1018779" rtl="0" eaLnBrk="1" latinLnBrk="0" hangingPunct="1">
        <a:defRPr sz="1981" kern="1200">
          <a:solidFill>
            <a:schemeClr val="tx1"/>
          </a:solidFill>
          <a:latin typeface="+mn-lt"/>
          <a:ea typeface="+mn-ea"/>
          <a:cs typeface="+mn-cs"/>
        </a:defRPr>
      </a:lvl1pPr>
      <a:lvl2pPr marL="509390" algn="l" defTabSz="1018779" rtl="0" eaLnBrk="1" latinLnBrk="0" hangingPunct="1">
        <a:defRPr sz="1981" kern="1200">
          <a:solidFill>
            <a:schemeClr val="tx1"/>
          </a:solidFill>
          <a:latin typeface="+mn-lt"/>
          <a:ea typeface="+mn-ea"/>
          <a:cs typeface="+mn-cs"/>
        </a:defRPr>
      </a:lvl2pPr>
      <a:lvl3pPr marL="1018779" algn="l" defTabSz="1018779" rtl="0" eaLnBrk="1" latinLnBrk="0" hangingPunct="1">
        <a:defRPr sz="1981" kern="1200">
          <a:solidFill>
            <a:schemeClr val="tx1"/>
          </a:solidFill>
          <a:latin typeface="+mn-lt"/>
          <a:ea typeface="+mn-ea"/>
          <a:cs typeface="+mn-cs"/>
        </a:defRPr>
      </a:lvl3pPr>
      <a:lvl4pPr marL="1528170" algn="l" defTabSz="1018779" rtl="0" eaLnBrk="1" latinLnBrk="0" hangingPunct="1">
        <a:defRPr sz="1981" kern="1200">
          <a:solidFill>
            <a:schemeClr val="tx1"/>
          </a:solidFill>
          <a:latin typeface="+mn-lt"/>
          <a:ea typeface="+mn-ea"/>
          <a:cs typeface="+mn-cs"/>
        </a:defRPr>
      </a:lvl4pPr>
      <a:lvl5pPr marL="2037560" algn="l" defTabSz="1018779" rtl="0" eaLnBrk="1" latinLnBrk="0" hangingPunct="1">
        <a:defRPr sz="1981" kern="1200">
          <a:solidFill>
            <a:schemeClr val="tx1"/>
          </a:solidFill>
          <a:latin typeface="+mn-lt"/>
          <a:ea typeface="+mn-ea"/>
          <a:cs typeface="+mn-cs"/>
        </a:defRPr>
      </a:lvl5pPr>
      <a:lvl6pPr marL="2546950" algn="l" defTabSz="1018779" rtl="0" eaLnBrk="1" latinLnBrk="0" hangingPunct="1">
        <a:defRPr sz="1981" kern="1200">
          <a:solidFill>
            <a:schemeClr val="tx1"/>
          </a:solidFill>
          <a:latin typeface="+mn-lt"/>
          <a:ea typeface="+mn-ea"/>
          <a:cs typeface="+mn-cs"/>
        </a:defRPr>
      </a:lvl6pPr>
      <a:lvl7pPr marL="3056339" algn="l" defTabSz="1018779" rtl="0" eaLnBrk="1" latinLnBrk="0" hangingPunct="1">
        <a:defRPr sz="1981" kern="1200">
          <a:solidFill>
            <a:schemeClr val="tx1"/>
          </a:solidFill>
          <a:latin typeface="+mn-lt"/>
          <a:ea typeface="+mn-ea"/>
          <a:cs typeface="+mn-cs"/>
        </a:defRPr>
      </a:lvl7pPr>
      <a:lvl8pPr marL="3565728" algn="l" defTabSz="1018779" rtl="0" eaLnBrk="1" latinLnBrk="0" hangingPunct="1">
        <a:defRPr sz="1981" kern="1200">
          <a:solidFill>
            <a:schemeClr val="tx1"/>
          </a:solidFill>
          <a:latin typeface="+mn-lt"/>
          <a:ea typeface="+mn-ea"/>
          <a:cs typeface="+mn-cs"/>
        </a:defRPr>
      </a:lvl8pPr>
      <a:lvl9pPr marL="4075118" algn="l" defTabSz="1018779" rtl="0" eaLnBrk="1" latinLnBrk="0" hangingPunct="1">
        <a:defRPr sz="19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0.jpeg"/><Relationship Id="rId2" Type="http://schemas.openxmlformats.org/officeDocument/2006/relationships/image" Target="../media/image36.emf"/><Relationship Id="rId1" Type="http://schemas.openxmlformats.org/officeDocument/2006/relationships/slideLayout" Target="../slideLayouts/slideLayout28.xml"/><Relationship Id="rId6" Type="http://schemas.openxmlformats.org/officeDocument/2006/relationships/image" Target="../media/image39.emf"/><Relationship Id="rId5" Type="http://schemas.openxmlformats.org/officeDocument/2006/relationships/image" Target="../media/image14.emf"/><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28.xml"/><Relationship Id="rId6" Type="http://schemas.openxmlformats.org/officeDocument/2006/relationships/slide" Target="slide25.xml"/><Relationship Id="rId5" Type="http://schemas.openxmlformats.org/officeDocument/2006/relationships/image" Target="../media/image44.jpeg"/><Relationship Id="rId4" Type="http://schemas.openxmlformats.org/officeDocument/2006/relationships/image" Target="../media/image43.jpeg"/></Relationships>
</file>

<file path=ppt/slides/_rels/slide13.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slideLayout" Target="../slideLayouts/slideLayout28.xml"/><Relationship Id="rId4" Type="http://schemas.openxmlformats.org/officeDocument/2006/relationships/slide" Target="slide28.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52.jpeg"/><Relationship Id="rId4" Type="http://schemas.openxmlformats.org/officeDocument/2006/relationships/image" Target="../media/image51.jpeg"/></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hyperlink" Target="https://hbr.org/1999/11/getting-real-about-virtual-commerce" TargetMode="External"/><Relationship Id="rId2" Type="http://schemas.openxmlformats.org/officeDocument/2006/relationships/image" Target="../media/image53.png"/><Relationship Id="rId1" Type="http://schemas.openxmlformats.org/officeDocument/2006/relationships/slideLayout" Target="../slideLayouts/slideLayout28.xml"/><Relationship Id="rId5" Type="http://schemas.openxmlformats.org/officeDocument/2006/relationships/hyperlink" Target="https://www.cio.com/article/266457/business-process-management-barnesandnoble-com-takes-on-amazon-in-the-e-commerce-space.html" TargetMode="External"/><Relationship Id="rId4" Type="http://schemas.openxmlformats.org/officeDocument/2006/relationships/hyperlink" Target="https://www.pearsoned.ca/highered/divisions/text/cyr/readings/Ricker_KalakotaT3P1R2.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mytotalretail.com/article/the-omnichannel-shopper-anytime-anyplace-anywhere/all/" TargetMode="External"/><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hainstoreage.com/news/omnichannel-its-not-just-front-end-anymore-0" TargetMode="External"/><Relationship Id="rId2" Type="http://schemas.openxmlformats.org/officeDocument/2006/relationships/image" Target="../media/image53.png"/><Relationship Id="rId1" Type="http://schemas.openxmlformats.org/officeDocument/2006/relationships/slideLayout" Target="../slideLayouts/slideLayout28.xml"/><Relationship Id="rId4" Type="http://schemas.openxmlformats.org/officeDocument/2006/relationships/hyperlink" Target="https://www.microsoft.com/en-us/industry/blog/retail/2015/12/17/2016-the-year-of-unified-commerce/" TargetMode="External"/></Relationships>
</file>

<file path=ppt/slides/_rels/slide21.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slide" Target="slide9.xml"/><Relationship Id="rId2" Type="http://schemas.openxmlformats.org/officeDocument/2006/relationships/image" Target="../media/image54.jpeg"/><Relationship Id="rId1" Type="http://schemas.openxmlformats.org/officeDocument/2006/relationships/slideLayout" Target="../slideLayouts/slideLayout28.xml"/><Relationship Id="rId6" Type="http://schemas.openxmlformats.org/officeDocument/2006/relationships/image" Target="../media/image57.jpeg"/><Relationship Id="rId5" Type="http://schemas.openxmlformats.org/officeDocument/2006/relationships/image" Target="../media/image56.jpeg"/><Relationship Id="rId4" Type="http://schemas.microsoft.com/office/2007/relationships/hdphoto" Target="../media/hdphoto10.wdp"/></Relationships>
</file>

<file path=ppt/slides/_rels/slide25.xml.rels><?xml version="1.0" encoding="UTF-8" standalone="yes"?>
<Relationships xmlns="http://schemas.openxmlformats.org/package/2006/relationships"><Relationship Id="rId13" Type="http://schemas.openxmlformats.org/officeDocument/2006/relationships/image" Target="../media/image64.png"/><Relationship Id="rId18" Type="http://schemas.microsoft.com/office/2007/relationships/hdphoto" Target="../media/hdphoto16.wdp"/><Relationship Id="rId26" Type="http://schemas.openxmlformats.org/officeDocument/2006/relationships/image" Target="../media/image76.png"/><Relationship Id="rId3" Type="http://schemas.openxmlformats.org/officeDocument/2006/relationships/image" Target="../media/image59.png"/><Relationship Id="rId21" Type="http://schemas.openxmlformats.org/officeDocument/2006/relationships/image" Target="../media/image71.png"/><Relationship Id="rId34" Type="http://schemas.openxmlformats.org/officeDocument/2006/relationships/image" Target="../media/image81.png"/><Relationship Id="rId7" Type="http://schemas.openxmlformats.org/officeDocument/2006/relationships/image" Target="../media/image61.png"/><Relationship Id="rId12" Type="http://schemas.microsoft.com/office/2007/relationships/hdphoto" Target="../media/hdphoto15.wdp"/><Relationship Id="rId17" Type="http://schemas.openxmlformats.org/officeDocument/2006/relationships/image" Target="../media/image68.png"/><Relationship Id="rId25" Type="http://schemas.openxmlformats.org/officeDocument/2006/relationships/image" Target="../media/image75.png"/><Relationship Id="rId33" Type="http://schemas.openxmlformats.org/officeDocument/2006/relationships/image" Target="../media/image80.jpeg"/><Relationship Id="rId2" Type="http://schemas.openxmlformats.org/officeDocument/2006/relationships/image" Target="../media/image58.png"/><Relationship Id="rId16" Type="http://schemas.openxmlformats.org/officeDocument/2006/relationships/image" Target="../media/image67.png"/><Relationship Id="rId20" Type="http://schemas.openxmlformats.org/officeDocument/2006/relationships/image" Target="../media/image70.png"/><Relationship Id="rId29" Type="http://schemas.openxmlformats.org/officeDocument/2006/relationships/image" Target="../media/image78.png"/><Relationship Id="rId1" Type="http://schemas.openxmlformats.org/officeDocument/2006/relationships/slideLayout" Target="../slideLayouts/slideLayout28.xml"/><Relationship Id="rId6" Type="http://schemas.microsoft.com/office/2007/relationships/hdphoto" Target="../media/hdphoto12.wdp"/><Relationship Id="rId11" Type="http://schemas.openxmlformats.org/officeDocument/2006/relationships/image" Target="../media/image63.png"/><Relationship Id="rId24" Type="http://schemas.openxmlformats.org/officeDocument/2006/relationships/image" Target="../media/image74.png"/><Relationship Id="rId32" Type="http://schemas.microsoft.com/office/2007/relationships/hdphoto" Target="../media/hdphoto18.wdp"/><Relationship Id="rId5" Type="http://schemas.openxmlformats.org/officeDocument/2006/relationships/image" Target="../media/image60.png"/><Relationship Id="rId15" Type="http://schemas.openxmlformats.org/officeDocument/2006/relationships/image" Target="../media/image66.png"/><Relationship Id="rId23" Type="http://schemas.openxmlformats.org/officeDocument/2006/relationships/image" Target="../media/image73.png"/><Relationship Id="rId28" Type="http://schemas.microsoft.com/office/2007/relationships/hdphoto" Target="../media/hdphoto17.wdp"/><Relationship Id="rId36" Type="http://schemas.openxmlformats.org/officeDocument/2006/relationships/image" Target="../media/image82.png"/><Relationship Id="rId10" Type="http://schemas.microsoft.com/office/2007/relationships/hdphoto" Target="../media/hdphoto14.wdp"/><Relationship Id="rId19" Type="http://schemas.openxmlformats.org/officeDocument/2006/relationships/image" Target="../media/image69.png"/><Relationship Id="rId31" Type="http://schemas.openxmlformats.org/officeDocument/2006/relationships/image" Target="../media/image79.png"/><Relationship Id="rId4" Type="http://schemas.microsoft.com/office/2007/relationships/hdphoto" Target="../media/hdphoto11.wdp"/><Relationship Id="rId9" Type="http://schemas.openxmlformats.org/officeDocument/2006/relationships/image" Target="../media/image62.png"/><Relationship Id="rId14" Type="http://schemas.openxmlformats.org/officeDocument/2006/relationships/image" Target="../media/image65.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slide" Target="slide12.xml"/><Relationship Id="rId35" Type="http://schemas.microsoft.com/office/2007/relationships/hdphoto" Target="../media/hdphoto19.wdp"/><Relationship Id="rId8" Type="http://schemas.microsoft.com/office/2007/relationships/hdphoto" Target="../media/hdphoto13.wdp"/></Relationships>
</file>

<file path=ppt/slides/_rels/slide26.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8.xml"/><Relationship Id="rId6" Type="http://schemas.openxmlformats.org/officeDocument/2006/relationships/slide" Target="slide13.xml"/><Relationship Id="rId5" Type="http://schemas.openxmlformats.org/officeDocument/2006/relationships/image" Target="../media/image86.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87.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Layout" Target="../slideLayouts/slideLayout27.xml"/><Relationship Id="rId5" Type="http://schemas.openxmlformats.org/officeDocument/2006/relationships/image" Target="../media/image15.emf"/><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8.xml"/><Relationship Id="rId6" Type="http://schemas.openxmlformats.org/officeDocument/2006/relationships/slide" Target="slide13.xml"/><Relationship Id="rId5" Type="http://schemas.openxmlformats.org/officeDocument/2006/relationships/image" Target="../media/image91.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92.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93.jpe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6.wdp"/><Relationship Id="rId18" Type="http://schemas.openxmlformats.org/officeDocument/2006/relationships/image" Target="../media/image33.png"/><Relationship Id="rId3" Type="http://schemas.microsoft.com/office/2007/relationships/hdphoto" Target="../media/hdphoto1.wdp"/><Relationship Id="rId21" Type="http://schemas.openxmlformats.org/officeDocument/2006/relationships/slide" Target="slide21.xml"/><Relationship Id="rId7" Type="http://schemas.microsoft.com/office/2007/relationships/hdphoto" Target="../media/hdphoto3.wdp"/><Relationship Id="rId12" Type="http://schemas.openxmlformats.org/officeDocument/2006/relationships/image" Target="../media/image30.png"/><Relationship Id="rId17" Type="http://schemas.microsoft.com/office/2007/relationships/hdphoto" Target="../media/hdphoto8.wdp"/><Relationship Id="rId2" Type="http://schemas.openxmlformats.org/officeDocument/2006/relationships/image" Target="../media/image25.png"/><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27.xml"/><Relationship Id="rId6" Type="http://schemas.openxmlformats.org/officeDocument/2006/relationships/image" Target="../media/image27.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23" Type="http://schemas.openxmlformats.org/officeDocument/2006/relationships/slide" Target="slide24.xml"/><Relationship Id="rId10" Type="http://schemas.openxmlformats.org/officeDocument/2006/relationships/image" Target="../media/image29.png"/><Relationship Id="rId19" Type="http://schemas.microsoft.com/office/2007/relationships/hdphoto" Target="../media/hdphoto9.wdp"/><Relationship Id="rId4" Type="http://schemas.openxmlformats.org/officeDocument/2006/relationships/image" Target="../media/image26.png"/><Relationship Id="rId9" Type="http://schemas.microsoft.com/office/2007/relationships/hdphoto" Target="../media/hdphoto4.wdp"/><Relationship Id="rId14" Type="http://schemas.openxmlformats.org/officeDocument/2006/relationships/image" Target="../media/image31.png"/><Relationship Id="rId22"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1">
            <a:extLst>
              <a:ext uri="{FF2B5EF4-FFF2-40B4-BE49-F238E27FC236}">
                <a16:creationId xmlns:a16="http://schemas.microsoft.com/office/drawing/2014/main" id="{31F6DC35-3BF1-9CF2-D6AF-1674375B6E83}"/>
              </a:ext>
            </a:extLst>
          </p:cNvPr>
          <p:cNvSpPr>
            <a:spLocks noGrp="1"/>
          </p:cNvSpPr>
          <p:nvPr>
            <p:ph type="ctrTitle"/>
          </p:nvPr>
        </p:nvSpPr>
        <p:spPr>
          <a:xfrm>
            <a:off x="858561" y="2331266"/>
            <a:ext cx="10425738" cy="1892454"/>
          </a:xfrm>
        </p:spPr>
        <p:txBody>
          <a:bodyPr/>
          <a:lstStyle/>
          <a:p>
            <a:r>
              <a:rPr lang="en-US" dirty="0"/>
              <a:t>Retail 101</a:t>
            </a:r>
          </a:p>
        </p:txBody>
      </p:sp>
      <p:sp>
        <p:nvSpPr>
          <p:cNvPr id="19" name="Subtitle 7">
            <a:extLst>
              <a:ext uri="{FF2B5EF4-FFF2-40B4-BE49-F238E27FC236}">
                <a16:creationId xmlns:a16="http://schemas.microsoft.com/office/drawing/2014/main" id="{9EFE39CC-7F9B-BC8E-A4F3-3CCB913D676A}"/>
              </a:ext>
            </a:extLst>
          </p:cNvPr>
          <p:cNvSpPr>
            <a:spLocks noGrp="1"/>
          </p:cNvSpPr>
          <p:nvPr>
            <p:ph type="subTitle" idx="1"/>
          </p:nvPr>
        </p:nvSpPr>
        <p:spPr>
          <a:xfrm>
            <a:off x="858561" y="4389520"/>
            <a:ext cx="6152079" cy="411652"/>
          </a:xfrm>
        </p:spPr>
        <p:txBody>
          <a:bodyPr/>
          <a:lstStyle/>
          <a:p>
            <a:r>
              <a:rPr lang="en-IN" dirty="0"/>
              <a:t>Overview of the Business Domain </a:t>
            </a:r>
            <a:endParaRPr lang="en-US" dirty="0"/>
          </a:p>
        </p:txBody>
      </p:sp>
      <p:pic>
        <p:nvPicPr>
          <p:cNvPr id="4" name="Picture 3">
            <a:extLst>
              <a:ext uri="{FF2B5EF4-FFF2-40B4-BE49-F238E27FC236}">
                <a16:creationId xmlns:a16="http://schemas.microsoft.com/office/drawing/2014/main" id="{5120B82C-F1A9-1E15-4D79-BBEF75DD6F0C}"/>
              </a:ext>
            </a:extLst>
          </p:cNvPr>
          <p:cNvPicPr>
            <a:picLocks noChangeAspect="1"/>
          </p:cNvPicPr>
          <p:nvPr/>
        </p:nvPicPr>
        <p:blipFill rotWithShape="1">
          <a:blip r:embed="rId3"/>
          <a:srcRect r="1778"/>
          <a:stretch/>
        </p:blipFill>
        <p:spPr>
          <a:xfrm>
            <a:off x="6096000" y="1991847"/>
            <a:ext cx="6014117" cy="3172436"/>
          </a:xfrm>
          <a:prstGeom prst="rect">
            <a:avLst/>
          </a:prstGeom>
        </p:spPr>
      </p:pic>
    </p:spTree>
    <p:extLst>
      <p:ext uri="{BB962C8B-B14F-4D97-AF65-F5344CB8AC3E}">
        <p14:creationId xmlns:p14="http://schemas.microsoft.com/office/powerpoint/2010/main" val="331702417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2" name="Rectangle 9251">
            <a:extLst>
              <a:ext uri="{FF2B5EF4-FFF2-40B4-BE49-F238E27FC236}">
                <a16:creationId xmlns:a16="http://schemas.microsoft.com/office/drawing/2014/main" id="{11A78415-E053-CA94-FDB7-4051F4D2E6C8}"/>
              </a:ext>
            </a:extLst>
          </p:cNvPr>
          <p:cNvSpPr/>
          <p:nvPr/>
        </p:nvSpPr>
        <p:spPr>
          <a:xfrm>
            <a:off x="6440573" y="3127887"/>
            <a:ext cx="5555087" cy="265320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6">
            <a:extLst>
              <a:ext uri="{FF2B5EF4-FFF2-40B4-BE49-F238E27FC236}">
                <a16:creationId xmlns:a16="http://schemas.microsoft.com/office/drawing/2014/main" id="{9C9A4995-EF39-70AC-BE90-2F945BCAFEE9}"/>
              </a:ext>
            </a:extLst>
          </p:cNvPr>
          <p:cNvSpPr txBox="1">
            <a:spLocks/>
          </p:cNvSpPr>
          <p:nvPr/>
        </p:nvSpPr>
        <p:spPr>
          <a:xfrm>
            <a:off x="216066" y="136486"/>
            <a:ext cx="10820221" cy="612851"/>
          </a:xfrm>
          <a:prstGeom prst="rect">
            <a:avLst/>
          </a:prstGeom>
        </p:spPr>
        <p:txBody>
          <a:bodyPr vert="horz" lIns="113150" tIns="56574" rIns="113150" bIns="56574" rtlCol="0" anchor="t">
            <a:norm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US" sz="3200"/>
              <a:t>Foundational Elements of Retail – Retailers</a:t>
            </a:r>
            <a:endParaRPr lang="en-US" sz="3200" b="1" kern="1200" spc="-60" baseline="0">
              <a:latin typeface="+mj-lt"/>
              <a:ea typeface="Roboto Light" panose="02000000000000000000" pitchFamily="2" charset="0"/>
              <a:cs typeface="+mj-cs"/>
            </a:endParaRPr>
          </a:p>
        </p:txBody>
      </p:sp>
      <p:sp>
        <p:nvSpPr>
          <p:cNvPr id="9244" name="Freeform 9243">
            <a:extLst>
              <a:ext uri="{FF2B5EF4-FFF2-40B4-BE49-F238E27FC236}">
                <a16:creationId xmlns:a16="http://schemas.microsoft.com/office/drawing/2014/main" id="{7B7493A1-1880-94FC-8C54-BCAB4CBD5CD9}"/>
              </a:ext>
            </a:extLst>
          </p:cNvPr>
          <p:cNvSpPr/>
          <p:nvPr/>
        </p:nvSpPr>
        <p:spPr>
          <a:xfrm flipV="1">
            <a:off x="196340" y="957430"/>
            <a:ext cx="6330211" cy="4819425"/>
          </a:xfrm>
          <a:custGeom>
            <a:avLst/>
            <a:gdLst>
              <a:gd name="connsiteX0" fmla="*/ 0 w 7150023"/>
              <a:gd name="connsiteY0" fmla="*/ 2288407 h 2288407"/>
              <a:gd name="connsiteX1" fmla="*/ 3447574 w 7150023"/>
              <a:gd name="connsiteY1" fmla="*/ 2288407 h 2288407"/>
              <a:gd name="connsiteX2" fmla="*/ 5255553 w 7150023"/>
              <a:gd name="connsiteY2" fmla="*/ 2288407 h 2288407"/>
              <a:gd name="connsiteX3" fmla="*/ 7150023 w 7150023"/>
              <a:gd name="connsiteY3" fmla="*/ 2288407 h 2288407"/>
              <a:gd name="connsiteX4" fmla="*/ 5579215 w 7150023"/>
              <a:gd name="connsiteY4" fmla="*/ 0 h 2288407"/>
              <a:gd name="connsiteX5" fmla="*/ 5255553 w 7150023"/>
              <a:gd name="connsiteY5" fmla="*/ 0 h 2288407"/>
              <a:gd name="connsiteX6" fmla="*/ 5018382 w 7150023"/>
              <a:gd name="connsiteY6" fmla="*/ 0 h 2288407"/>
              <a:gd name="connsiteX7" fmla="*/ 0 w 7150023"/>
              <a:gd name="connsiteY7" fmla="*/ 0 h 228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023" h="2288407">
                <a:moveTo>
                  <a:pt x="0" y="2288407"/>
                </a:moveTo>
                <a:lnTo>
                  <a:pt x="3447574" y="2288407"/>
                </a:lnTo>
                <a:lnTo>
                  <a:pt x="5255553" y="2288407"/>
                </a:lnTo>
                <a:lnTo>
                  <a:pt x="7150023" y="2288407"/>
                </a:lnTo>
                <a:lnTo>
                  <a:pt x="5579215" y="0"/>
                </a:lnTo>
                <a:lnTo>
                  <a:pt x="5255553" y="0"/>
                </a:lnTo>
                <a:lnTo>
                  <a:pt x="5018382" y="0"/>
                </a:lnTo>
                <a:lnTo>
                  <a:pt x="0" y="0"/>
                </a:lnTo>
                <a:close/>
              </a:path>
            </a:pathLst>
          </a:cu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Rectangle 89">
            <a:extLst>
              <a:ext uri="{FF2B5EF4-FFF2-40B4-BE49-F238E27FC236}">
                <a16:creationId xmlns:a16="http://schemas.microsoft.com/office/drawing/2014/main" id="{895A9D1C-3CFD-6E1D-0D2B-7FA074389ADF}"/>
              </a:ext>
            </a:extLst>
          </p:cNvPr>
          <p:cNvSpPr/>
          <p:nvPr/>
        </p:nvSpPr>
        <p:spPr>
          <a:xfrm>
            <a:off x="1003953" y="2216296"/>
            <a:ext cx="3537073" cy="166321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7E188F12-8696-3C12-C75D-44C0238A60AC}"/>
              </a:ext>
            </a:extLst>
          </p:cNvPr>
          <p:cNvSpPr txBox="1"/>
          <p:nvPr/>
        </p:nvSpPr>
        <p:spPr>
          <a:xfrm>
            <a:off x="915701" y="2450110"/>
            <a:ext cx="3625325" cy="1461939"/>
          </a:xfrm>
          <a:prstGeom prst="rect">
            <a:avLst/>
          </a:prstGeom>
          <a:noFill/>
        </p:spPr>
        <p:txBody>
          <a:bodyPr wrap="square" rtlCol="0">
            <a:spAutoFit/>
          </a:bodyPr>
          <a:lstStyle/>
          <a:p>
            <a:pPr marL="285750" indent="-150813">
              <a:spcBef>
                <a:spcPts val="300"/>
              </a:spcBef>
              <a:buFont typeface="Arial" panose="020B0604020202020204" pitchFamily="34" charset="0"/>
              <a:buChar char="•"/>
            </a:pPr>
            <a:r>
              <a:rPr lang="en-US" sz="1200" dirty="0"/>
              <a:t>Merchants who are involved in retailing of consumer goods to make profit </a:t>
            </a:r>
          </a:p>
          <a:p>
            <a:pPr marL="285750" indent="-150813">
              <a:spcBef>
                <a:spcPts val="300"/>
              </a:spcBef>
              <a:buFont typeface="Arial" panose="020B0604020202020204" pitchFamily="34" charset="0"/>
              <a:buChar char="•"/>
            </a:pPr>
            <a:endParaRPr lang="en-US" sz="1200" dirty="0"/>
          </a:p>
          <a:p>
            <a:pPr marL="285750" indent="-150813">
              <a:spcBef>
                <a:spcPts val="300"/>
              </a:spcBef>
              <a:buFont typeface="Arial" panose="020B0604020202020204" pitchFamily="34" charset="0"/>
              <a:buChar char="•"/>
            </a:pPr>
            <a:r>
              <a:rPr lang="en-US" altLang="zh-CN" sz="1200" b="1" i="1" dirty="0">
                <a:solidFill>
                  <a:srgbClr val="FF0000"/>
                </a:solidFill>
                <a:sym typeface="Arial" panose="020B0604020202020204" pitchFamily="34" charset="0"/>
              </a:rPr>
              <a:t>A bit of history trivia! </a:t>
            </a:r>
            <a:r>
              <a:rPr lang="en-US" altLang="zh-CN" sz="1200" dirty="0">
                <a:sym typeface="Arial" panose="020B0604020202020204" pitchFamily="34" charset="0"/>
              </a:rPr>
              <a:t>- The term “merchandise” is derived from  French word “Marchand” which means merchant</a:t>
            </a:r>
          </a:p>
          <a:p>
            <a:pPr marL="285750" indent="-150813">
              <a:buFont typeface="Arial" panose="020B0604020202020204" pitchFamily="34" charset="0"/>
              <a:buChar char="•"/>
            </a:pPr>
            <a:endParaRPr lang="en-US" sz="1200" dirty="0"/>
          </a:p>
        </p:txBody>
      </p:sp>
      <p:grpSp>
        <p:nvGrpSpPr>
          <p:cNvPr id="92" name="Group 91">
            <a:extLst>
              <a:ext uri="{FF2B5EF4-FFF2-40B4-BE49-F238E27FC236}">
                <a16:creationId xmlns:a16="http://schemas.microsoft.com/office/drawing/2014/main" id="{0DA9997C-3ABB-E353-05E8-1C0CA6F673EE}"/>
              </a:ext>
            </a:extLst>
          </p:cNvPr>
          <p:cNvGrpSpPr/>
          <p:nvPr/>
        </p:nvGrpSpPr>
        <p:grpSpPr>
          <a:xfrm>
            <a:off x="1815870" y="2008203"/>
            <a:ext cx="2172150" cy="412332"/>
            <a:chOff x="804673" y="1039323"/>
            <a:chExt cx="2172150" cy="412332"/>
          </a:xfrm>
        </p:grpSpPr>
        <p:sp>
          <p:nvSpPr>
            <p:cNvPr id="112" name="Snip Single Corner of Rectangle 111">
              <a:extLst>
                <a:ext uri="{FF2B5EF4-FFF2-40B4-BE49-F238E27FC236}">
                  <a16:creationId xmlns:a16="http://schemas.microsoft.com/office/drawing/2014/main" id="{7C670B19-F22C-6350-6C01-AC8EDE437C19}"/>
                </a:ext>
              </a:extLst>
            </p:cNvPr>
            <p:cNvSpPr/>
            <p:nvPr/>
          </p:nvSpPr>
          <p:spPr>
            <a:xfrm>
              <a:off x="1673311" y="1048829"/>
              <a:ext cx="1303512" cy="402826"/>
            </a:xfrm>
            <a:prstGeom prst="snip1Rect">
              <a:avLst>
                <a:gd name="adj" fmla="val 41261"/>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Snip Single Corner of Rectangle 112">
              <a:extLst>
                <a:ext uri="{FF2B5EF4-FFF2-40B4-BE49-F238E27FC236}">
                  <a16:creationId xmlns:a16="http://schemas.microsoft.com/office/drawing/2014/main" id="{E675ADE0-411E-7A19-621B-A2DE2554D818}"/>
                </a:ext>
              </a:extLst>
            </p:cNvPr>
            <p:cNvSpPr/>
            <p:nvPr/>
          </p:nvSpPr>
          <p:spPr>
            <a:xfrm>
              <a:off x="1673311" y="1039323"/>
              <a:ext cx="1207836" cy="402826"/>
            </a:xfrm>
            <a:prstGeom prst="snip1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Snip Single Corner of Rectangle 113">
              <a:extLst>
                <a:ext uri="{FF2B5EF4-FFF2-40B4-BE49-F238E27FC236}">
                  <a16:creationId xmlns:a16="http://schemas.microsoft.com/office/drawing/2014/main" id="{8406E355-1189-0974-7462-562871F6300F}"/>
                </a:ext>
              </a:extLst>
            </p:cNvPr>
            <p:cNvSpPr/>
            <p:nvPr/>
          </p:nvSpPr>
          <p:spPr>
            <a:xfrm>
              <a:off x="1673311" y="1041783"/>
              <a:ext cx="1137709" cy="402826"/>
            </a:xfrm>
            <a:prstGeom prst="snip1Rect">
              <a:avLst>
                <a:gd name="adj" fmla="val 50000"/>
              </a:avLst>
            </a:prstGeom>
            <a:solidFill>
              <a:srgbClr val="356B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nip Single Corner of Rectangle 114">
              <a:extLst>
                <a:ext uri="{FF2B5EF4-FFF2-40B4-BE49-F238E27FC236}">
                  <a16:creationId xmlns:a16="http://schemas.microsoft.com/office/drawing/2014/main" id="{5A7A091F-8364-6A2F-D0A6-D54DCA452264}"/>
                </a:ext>
              </a:extLst>
            </p:cNvPr>
            <p:cNvSpPr/>
            <p:nvPr/>
          </p:nvSpPr>
          <p:spPr>
            <a:xfrm>
              <a:off x="1673311" y="1044244"/>
              <a:ext cx="1019951" cy="402826"/>
            </a:xfrm>
            <a:prstGeom prst="snip1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Snip Single Corner of Rectangle 115">
              <a:extLst>
                <a:ext uri="{FF2B5EF4-FFF2-40B4-BE49-F238E27FC236}">
                  <a16:creationId xmlns:a16="http://schemas.microsoft.com/office/drawing/2014/main" id="{C6C7A9D8-F88B-CA61-62C0-EDE5C9174E91}"/>
                </a:ext>
              </a:extLst>
            </p:cNvPr>
            <p:cNvSpPr/>
            <p:nvPr/>
          </p:nvSpPr>
          <p:spPr>
            <a:xfrm>
              <a:off x="804673" y="1044244"/>
              <a:ext cx="1806206" cy="402826"/>
            </a:xfrm>
            <a:prstGeom prst="snip1Rect">
              <a:avLst>
                <a:gd name="adj" fmla="val 50000"/>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A61A23C7-2D1D-4194-96F7-781BAB066086}"/>
                </a:ext>
              </a:extLst>
            </p:cNvPr>
            <p:cNvSpPr txBox="1"/>
            <p:nvPr/>
          </p:nvSpPr>
          <p:spPr>
            <a:xfrm>
              <a:off x="819765" y="1110177"/>
              <a:ext cx="1791114" cy="307777"/>
            </a:xfrm>
            <a:prstGeom prst="rect">
              <a:avLst/>
            </a:prstGeom>
            <a:noFill/>
          </p:spPr>
          <p:txBody>
            <a:bodyPr wrap="square" rtlCol="0">
              <a:spAutoFit/>
            </a:bodyPr>
            <a:lstStyle/>
            <a:p>
              <a:pPr algn="ctr"/>
              <a:r>
                <a:rPr lang="en-US" sz="1400" b="1">
                  <a:solidFill>
                    <a:schemeClr val="bg1"/>
                  </a:solidFill>
                </a:rPr>
                <a:t>Retailers</a:t>
              </a:r>
            </a:p>
          </p:txBody>
        </p:sp>
      </p:grpSp>
      <p:sp>
        <p:nvSpPr>
          <p:cNvPr id="9220" name="Trapezium 9219">
            <a:extLst>
              <a:ext uri="{FF2B5EF4-FFF2-40B4-BE49-F238E27FC236}">
                <a16:creationId xmlns:a16="http://schemas.microsoft.com/office/drawing/2014/main" id="{46F1D0EB-E120-1E34-8759-373D14F517D7}"/>
              </a:ext>
            </a:extLst>
          </p:cNvPr>
          <p:cNvSpPr/>
          <p:nvPr/>
        </p:nvSpPr>
        <p:spPr>
          <a:xfrm>
            <a:off x="6310385" y="957429"/>
            <a:ext cx="1737981" cy="1966763"/>
          </a:xfrm>
          <a:prstGeom prst="trapezoid">
            <a:avLst>
              <a:gd name="adj" fmla="val 32175"/>
            </a:avLst>
          </a:prstGeom>
          <a:solidFill>
            <a:srgbClr val="5BB7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6" name="TextBox 9235">
            <a:extLst>
              <a:ext uri="{FF2B5EF4-FFF2-40B4-BE49-F238E27FC236}">
                <a16:creationId xmlns:a16="http://schemas.microsoft.com/office/drawing/2014/main" id="{2A4D2706-E113-4AFA-06C6-4CAD8F9B0292}"/>
              </a:ext>
            </a:extLst>
          </p:cNvPr>
          <p:cNvSpPr txBox="1"/>
          <p:nvPr/>
        </p:nvSpPr>
        <p:spPr>
          <a:xfrm>
            <a:off x="8444930" y="1671577"/>
            <a:ext cx="3211902" cy="338554"/>
          </a:xfrm>
          <a:prstGeom prst="rect">
            <a:avLst/>
          </a:prstGeom>
          <a:noFill/>
        </p:spPr>
        <p:txBody>
          <a:bodyPr wrap="square" rtlCol="0">
            <a:spAutoFit/>
          </a:bodyPr>
          <a:lstStyle/>
          <a:p>
            <a:r>
              <a:rPr lang="en-US" sz="1600" b="1">
                <a:solidFill>
                  <a:schemeClr val="bg1"/>
                </a:solidFill>
              </a:rPr>
              <a:t>Retailers by type of products</a:t>
            </a:r>
          </a:p>
        </p:txBody>
      </p:sp>
      <p:sp>
        <p:nvSpPr>
          <p:cNvPr id="9250" name="Trapezium 9249">
            <a:extLst>
              <a:ext uri="{FF2B5EF4-FFF2-40B4-BE49-F238E27FC236}">
                <a16:creationId xmlns:a16="http://schemas.microsoft.com/office/drawing/2014/main" id="{66CE4CF9-6CFC-6D6E-A34D-A9363F4AED6B}"/>
              </a:ext>
            </a:extLst>
          </p:cNvPr>
          <p:cNvSpPr/>
          <p:nvPr/>
        </p:nvSpPr>
        <p:spPr>
          <a:xfrm>
            <a:off x="5469917" y="3132281"/>
            <a:ext cx="1941313" cy="2654427"/>
          </a:xfrm>
          <a:prstGeom prst="trapezoid">
            <a:avLst>
              <a:gd name="adj" fmla="val 40914"/>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1" name="Rectangle 9250">
            <a:extLst>
              <a:ext uri="{FF2B5EF4-FFF2-40B4-BE49-F238E27FC236}">
                <a16:creationId xmlns:a16="http://schemas.microsoft.com/office/drawing/2014/main" id="{57D5997F-0B1A-28A9-5276-1585979813AF}"/>
              </a:ext>
            </a:extLst>
          </p:cNvPr>
          <p:cNvSpPr/>
          <p:nvPr/>
        </p:nvSpPr>
        <p:spPr>
          <a:xfrm>
            <a:off x="6982230" y="957428"/>
            <a:ext cx="4973974" cy="1966763"/>
          </a:xfrm>
          <a:prstGeom prst="rect">
            <a:avLst/>
          </a:prstGeom>
          <a:solidFill>
            <a:srgbClr val="5BB7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0" name="TextBox 9259">
            <a:extLst>
              <a:ext uri="{FF2B5EF4-FFF2-40B4-BE49-F238E27FC236}">
                <a16:creationId xmlns:a16="http://schemas.microsoft.com/office/drawing/2014/main" id="{87E1A228-F4BF-3755-643A-67753C4C5FB4}"/>
              </a:ext>
            </a:extLst>
          </p:cNvPr>
          <p:cNvSpPr txBox="1"/>
          <p:nvPr/>
        </p:nvSpPr>
        <p:spPr>
          <a:xfrm>
            <a:off x="7140100" y="1091256"/>
            <a:ext cx="4539819" cy="307777"/>
          </a:xfrm>
          <a:prstGeom prst="rect">
            <a:avLst/>
          </a:prstGeom>
          <a:noFill/>
        </p:spPr>
        <p:txBody>
          <a:bodyPr wrap="square" rtlCol="0">
            <a:spAutoFit/>
          </a:bodyPr>
          <a:lstStyle/>
          <a:p>
            <a:pPr algn="ctr"/>
            <a:r>
              <a:rPr lang="en-US" sz="1400" b="1" dirty="0">
                <a:solidFill>
                  <a:schemeClr val="bg1"/>
                </a:solidFill>
              </a:rPr>
              <a:t>Retailers and the Product Types in Retail</a:t>
            </a:r>
          </a:p>
        </p:txBody>
      </p:sp>
      <p:sp>
        <p:nvSpPr>
          <p:cNvPr id="9261" name="TextBox 9260">
            <a:extLst>
              <a:ext uri="{FF2B5EF4-FFF2-40B4-BE49-F238E27FC236}">
                <a16:creationId xmlns:a16="http://schemas.microsoft.com/office/drawing/2014/main" id="{76CDF62A-22F8-F31A-4F34-79F7EF02C442}"/>
              </a:ext>
            </a:extLst>
          </p:cNvPr>
          <p:cNvSpPr txBox="1"/>
          <p:nvPr/>
        </p:nvSpPr>
        <p:spPr>
          <a:xfrm>
            <a:off x="6982230" y="3230343"/>
            <a:ext cx="4539819" cy="307777"/>
          </a:xfrm>
          <a:prstGeom prst="rect">
            <a:avLst/>
          </a:prstGeom>
          <a:noFill/>
        </p:spPr>
        <p:txBody>
          <a:bodyPr wrap="square" rtlCol="0">
            <a:spAutoFit/>
          </a:bodyPr>
          <a:lstStyle/>
          <a:p>
            <a:pPr algn="ctr"/>
            <a:r>
              <a:rPr lang="en-US" sz="1400" b="1" dirty="0">
                <a:solidFill>
                  <a:schemeClr val="bg1"/>
                </a:solidFill>
              </a:rPr>
              <a:t>Retailers and the Retail Formats</a:t>
            </a:r>
          </a:p>
        </p:txBody>
      </p:sp>
      <p:sp>
        <p:nvSpPr>
          <p:cNvPr id="9263" name="TextBox 9262">
            <a:extLst>
              <a:ext uri="{FF2B5EF4-FFF2-40B4-BE49-F238E27FC236}">
                <a16:creationId xmlns:a16="http://schemas.microsoft.com/office/drawing/2014/main" id="{29739EC0-6634-485D-072D-6489EF8DCECF}"/>
              </a:ext>
            </a:extLst>
          </p:cNvPr>
          <p:cNvSpPr txBox="1"/>
          <p:nvPr/>
        </p:nvSpPr>
        <p:spPr>
          <a:xfrm>
            <a:off x="6948485" y="1666849"/>
            <a:ext cx="2066233" cy="851515"/>
          </a:xfrm>
          <a:prstGeom prst="rect">
            <a:avLst/>
          </a:prstGeom>
          <a:noFill/>
        </p:spPr>
        <p:txBody>
          <a:bodyPr wrap="square" rtlCol="0">
            <a:spAutoFit/>
          </a:bodyPr>
          <a:lstStyle>
            <a:defPPr>
              <a:defRPr lang="en-US"/>
            </a:defPPr>
            <a:lvl1pPr marL="285750" indent="-150813">
              <a:spcBef>
                <a:spcPts val="400"/>
              </a:spcBef>
              <a:spcAft>
                <a:spcPts val="400"/>
              </a:spcAft>
              <a:buFont typeface="Arial" panose="020B0604020202020204" pitchFamily="34" charset="0"/>
              <a:buChar char="•"/>
              <a:defRPr sz="1200">
                <a:solidFill>
                  <a:schemeClr val="bg1"/>
                </a:solidFill>
              </a:defRPr>
            </a:lvl1pPr>
          </a:lstStyle>
          <a:p>
            <a:r>
              <a:rPr lang="en-US" dirty="0"/>
              <a:t>Food and grocery</a:t>
            </a:r>
          </a:p>
          <a:p>
            <a:r>
              <a:rPr lang="en-US" sz="1200" dirty="0">
                <a:solidFill>
                  <a:schemeClr val="bg1"/>
                </a:solidFill>
              </a:rPr>
              <a:t>Softline</a:t>
            </a:r>
          </a:p>
          <a:p>
            <a:r>
              <a:rPr lang="en-US" dirty="0"/>
              <a:t>General Merchandise</a:t>
            </a:r>
            <a:endParaRPr lang="en-US" sz="1200" dirty="0">
              <a:solidFill>
                <a:schemeClr val="bg1"/>
              </a:solidFill>
            </a:endParaRPr>
          </a:p>
        </p:txBody>
      </p:sp>
      <p:sp>
        <p:nvSpPr>
          <p:cNvPr id="9264" name="TextBox 9263">
            <a:extLst>
              <a:ext uri="{FF2B5EF4-FFF2-40B4-BE49-F238E27FC236}">
                <a16:creationId xmlns:a16="http://schemas.microsoft.com/office/drawing/2014/main" id="{46F4F81A-33D8-3707-570A-98F16A7461C4}"/>
              </a:ext>
            </a:extLst>
          </p:cNvPr>
          <p:cNvSpPr txBox="1"/>
          <p:nvPr/>
        </p:nvSpPr>
        <p:spPr>
          <a:xfrm>
            <a:off x="9469217" y="1661228"/>
            <a:ext cx="1902056" cy="851515"/>
          </a:xfrm>
          <a:prstGeom prst="rect">
            <a:avLst/>
          </a:prstGeom>
          <a:noFill/>
        </p:spPr>
        <p:txBody>
          <a:bodyPr wrap="square" rtlCol="0">
            <a:spAutoFit/>
          </a:bodyPr>
          <a:lstStyle/>
          <a:p>
            <a:pPr marL="285750" indent="-150813">
              <a:spcBef>
                <a:spcPts val="400"/>
              </a:spcBef>
              <a:spcAft>
                <a:spcPts val="400"/>
              </a:spcAft>
              <a:buFont typeface="Arial" panose="020B0604020202020204" pitchFamily="34" charset="0"/>
              <a:buChar char="•"/>
            </a:pPr>
            <a:r>
              <a:rPr lang="en-US" sz="1200" dirty="0">
                <a:solidFill>
                  <a:schemeClr val="bg1"/>
                </a:solidFill>
              </a:rPr>
              <a:t>Hardline</a:t>
            </a:r>
          </a:p>
          <a:p>
            <a:pPr marL="285750" indent="-150813">
              <a:spcBef>
                <a:spcPts val="400"/>
              </a:spcBef>
              <a:spcAft>
                <a:spcPts val="400"/>
              </a:spcAft>
              <a:buFont typeface="Arial" panose="020B0604020202020204" pitchFamily="34" charset="0"/>
              <a:buChar char="•"/>
            </a:pPr>
            <a:r>
              <a:rPr lang="en-US" sz="1200" dirty="0">
                <a:solidFill>
                  <a:schemeClr val="bg1"/>
                </a:solidFill>
              </a:rPr>
              <a:t>Specialty</a:t>
            </a:r>
          </a:p>
          <a:p>
            <a:pPr marL="285750" indent="-150813">
              <a:spcBef>
                <a:spcPts val="400"/>
              </a:spcBef>
              <a:spcAft>
                <a:spcPts val="400"/>
              </a:spcAft>
              <a:buFont typeface="Arial" panose="020B0604020202020204" pitchFamily="34" charset="0"/>
              <a:buChar char="•"/>
            </a:pPr>
            <a:r>
              <a:rPr lang="en-US" sz="1200" dirty="0">
                <a:solidFill>
                  <a:schemeClr val="bg1"/>
                </a:solidFill>
              </a:rPr>
              <a:t>Luxury </a:t>
            </a:r>
          </a:p>
        </p:txBody>
      </p:sp>
      <p:sp>
        <p:nvSpPr>
          <p:cNvPr id="9266" name="TextBox 9265">
            <a:extLst>
              <a:ext uri="{FF2B5EF4-FFF2-40B4-BE49-F238E27FC236}">
                <a16:creationId xmlns:a16="http://schemas.microsoft.com/office/drawing/2014/main" id="{1ADE6BC2-1BD3-51D9-785B-C77606597BB0}"/>
              </a:ext>
            </a:extLst>
          </p:cNvPr>
          <p:cNvSpPr txBox="1"/>
          <p:nvPr/>
        </p:nvSpPr>
        <p:spPr>
          <a:xfrm>
            <a:off x="7981601" y="3984384"/>
            <a:ext cx="2497765" cy="1284967"/>
          </a:xfrm>
          <a:prstGeom prst="rect">
            <a:avLst/>
          </a:prstGeom>
          <a:noFill/>
        </p:spPr>
        <p:txBody>
          <a:bodyPr wrap="square" rtlCol="0">
            <a:spAutoFit/>
          </a:bodyPr>
          <a:lstStyle/>
          <a:p>
            <a:pPr marL="285750" indent="-150813">
              <a:spcBef>
                <a:spcPts val="300"/>
              </a:spcBef>
              <a:buFont typeface="Arial" panose="020B0604020202020204" pitchFamily="34" charset="0"/>
              <a:buChar char="•"/>
            </a:pPr>
            <a:r>
              <a:rPr lang="en-US" sz="1200" dirty="0">
                <a:solidFill>
                  <a:schemeClr val="bg1"/>
                </a:solidFill>
              </a:rPr>
              <a:t>Big-box store (Hyperstore/Superstore)</a:t>
            </a:r>
          </a:p>
          <a:p>
            <a:pPr marL="285750" indent="-150813">
              <a:spcBef>
                <a:spcPts val="300"/>
              </a:spcBef>
              <a:buFont typeface="Arial" panose="020B0604020202020204" pitchFamily="34" charset="0"/>
              <a:buChar char="•"/>
            </a:pPr>
            <a:r>
              <a:rPr lang="en-US" sz="1200" dirty="0">
                <a:solidFill>
                  <a:schemeClr val="bg1"/>
                </a:solidFill>
              </a:rPr>
              <a:t>Off-price Store</a:t>
            </a:r>
          </a:p>
          <a:p>
            <a:pPr marL="285750" indent="-150813">
              <a:spcBef>
                <a:spcPts val="600"/>
              </a:spcBef>
              <a:spcAft>
                <a:spcPts val="600"/>
              </a:spcAft>
              <a:buFont typeface="Arial" panose="020B0604020202020204" pitchFamily="34" charset="0"/>
              <a:buChar char="•"/>
            </a:pPr>
            <a:r>
              <a:rPr lang="en-US" sz="1200" dirty="0">
                <a:solidFill>
                  <a:schemeClr val="bg1"/>
                </a:solidFill>
              </a:rPr>
              <a:t>Factory Outlet</a:t>
            </a:r>
          </a:p>
          <a:p>
            <a:pPr marL="285750" indent="-150813">
              <a:spcBef>
                <a:spcPts val="600"/>
              </a:spcBef>
              <a:spcAft>
                <a:spcPts val="600"/>
              </a:spcAft>
              <a:buFont typeface="Arial" panose="020B0604020202020204" pitchFamily="34" charset="0"/>
              <a:buChar char="•"/>
            </a:pPr>
            <a:endParaRPr lang="en-US" sz="1200" dirty="0">
              <a:solidFill>
                <a:schemeClr val="bg1"/>
              </a:solidFill>
            </a:endParaRPr>
          </a:p>
        </p:txBody>
      </p:sp>
      <p:sp>
        <p:nvSpPr>
          <p:cNvPr id="9267" name="TextBox 9266">
            <a:extLst>
              <a:ext uri="{FF2B5EF4-FFF2-40B4-BE49-F238E27FC236}">
                <a16:creationId xmlns:a16="http://schemas.microsoft.com/office/drawing/2014/main" id="{BADD7CE9-CAA9-34F0-3EAE-9ABD14F35586}"/>
              </a:ext>
            </a:extLst>
          </p:cNvPr>
          <p:cNvSpPr txBox="1"/>
          <p:nvPr/>
        </p:nvSpPr>
        <p:spPr>
          <a:xfrm>
            <a:off x="10165631" y="4000516"/>
            <a:ext cx="1356418" cy="907941"/>
          </a:xfrm>
          <a:prstGeom prst="rect">
            <a:avLst/>
          </a:prstGeom>
          <a:noFill/>
        </p:spPr>
        <p:txBody>
          <a:bodyPr wrap="square" rtlCol="0">
            <a:spAutoFit/>
          </a:bodyPr>
          <a:lstStyle/>
          <a:p>
            <a:pPr marL="285750" indent="-150813">
              <a:spcBef>
                <a:spcPts val="300"/>
              </a:spcBef>
              <a:buFont typeface="Arial" panose="020B0604020202020204" pitchFamily="34" charset="0"/>
              <a:buChar char="•"/>
            </a:pPr>
            <a:r>
              <a:rPr lang="en-US" sz="1200" dirty="0">
                <a:solidFill>
                  <a:schemeClr val="bg1"/>
                </a:solidFill>
              </a:rPr>
              <a:t>Dollar Store</a:t>
            </a:r>
          </a:p>
          <a:p>
            <a:pPr marL="285750" indent="-150813">
              <a:spcBef>
                <a:spcPts val="300"/>
              </a:spcBef>
              <a:buFont typeface="Arial" panose="020B0604020202020204" pitchFamily="34" charset="0"/>
              <a:buChar char="•"/>
            </a:pPr>
            <a:r>
              <a:rPr lang="en-US" sz="1200" dirty="0">
                <a:solidFill>
                  <a:schemeClr val="bg1"/>
                </a:solidFill>
              </a:rPr>
              <a:t>Warehouse Club</a:t>
            </a:r>
          </a:p>
          <a:p>
            <a:pPr marL="285750" indent="-150813">
              <a:spcBef>
                <a:spcPts val="300"/>
              </a:spcBef>
              <a:buFont typeface="Arial" panose="020B0604020202020204" pitchFamily="34" charset="0"/>
              <a:buChar char="•"/>
            </a:pPr>
            <a:r>
              <a:rPr lang="en-US" sz="1200" dirty="0">
                <a:solidFill>
                  <a:schemeClr val="bg1"/>
                </a:solidFill>
              </a:rPr>
              <a:t>Online Store</a:t>
            </a:r>
          </a:p>
        </p:txBody>
      </p:sp>
      <p:sp>
        <p:nvSpPr>
          <p:cNvPr id="9286" name="TextBox 9285">
            <a:extLst>
              <a:ext uri="{FF2B5EF4-FFF2-40B4-BE49-F238E27FC236}">
                <a16:creationId xmlns:a16="http://schemas.microsoft.com/office/drawing/2014/main" id="{386E0F0A-34A4-8FBA-1CFC-6AD85E494BD0}"/>
              </a:ext>
            </a:extLst>
          </p:cNvPr>
          <p:cNvSpPr txBox="1"/>
          <p:nvPr/>
        </p:nvSpPr>
        <p:spPr>
          <a:xfrm>
            <a:off x="6078317" y="3984384"/>
            <a:ext cx="2026795" cy="907941"/>
          </a:xfrm>
          <a:prstGeom prst="rect">
            <a:avLst/>
          </a:prstGeom>
          <a:noFill/>
        </p:spPr>
        <p:txBody>
          <a:bodyPr wrap="square" rtlCol="0">
            <a:spAutoFit/>
          </a:bodyPr>
          <a:lstStyle>
            <a:defPPr>
              <a:defRPr lang="en-US"/>
            </a:defPPr>
            <a:lvl1pPr marL="285750" indent="-150813">
              <a:spcBef>
                <a:spcPts val="300"/>
              </a:spcBef>
              <a:buFont typeface="Arial" panose="020B0604020202020204" pitchFamily="34" charset="0"/>
              <a:buChar char="•"/>
              <a:defRPr sz="1200">
                <a:solidFill>
                  <a:schemeClr val="bg1"/>
                </a:solidFill>
              </a:defRPr>
            </a:lvl1pPr>
          </a:lstStyle>
          <a:p>
            <a:r>
              <a:rPr lang="en-US" dirty="0"/>
              <a:t>Grocery Store/Supermarket</a:t>
            </a:r>
          </a:p>
          <a:p>
            <a:r>
              <a:rPr lang="en-US" dirty="0"/>
              <a:t>Convenience Store</a:t>
            </a:r>
          </a:p>
          <a:p>
            <a:r>
              <a:rPr lang="en-US" dirty="0"/>
              <a:t>Department Store</a:t>
            </a:r>
          </a:p>
        </p:txBody>
      </p:sp>
    </p:spTree>
    <p:extLst>
      <p:ext uri="{BB962C8B-B14F-4D97-AF65-F5344CB8AC3E}">
        <p14:creationId xmlns:p14="http://schemas.microsoft.com/office/powerpoint/2010/main" val="240704018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 name="Rectangle 2109">
            <a:extLst>
              <a:ext uri="{FF2B5EF4-FFF2-40B4-BE49-F238E27FC236}">
                <a16:creationId xmlns:a16="http://schemas.microsoft.com/office/drawing/2014/main" id="{F11C2DD3-A384-0156-73FC-ABAE2F60E61A}"/>
              </a:ext>
            </a:extLst>
          </p:cNvPr>
          <p:cNvSpPr/>
          <p:nvPr/>
        </p:nvSpPr>
        <p:spPr>
          <a:xfrm>
            <a:off x="400298" y="5085848"/>
            <a:ext cx="8261495" cy="93552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6">
            <a:extLst>
              <a:ext uri="{FF2B5EF4-FFF2-40B4-BE49-F238E27FC236}">
                <a16:creationId xmlns:a16="http://schemas.microsoft.com/office/drawing/2014/main" id="{017540FE-AB52-731D-478C-F44C9C44908A}"/>
              </a:ext>
            </a:extLst>
          </p:cNvPr>
          <p:cNvSpPr txBox="1">
            <a:spLocks/>
          </p:cNvSpPr>
          <p:nvPr/>
        </p:nvSpPr>
        <p:spPr>
          <a:xfrm>
            <a:off x="218044" y="130308"/>
            <a:ext cx="8624742" cy="612851"/>
          </a:xfrm>
          <a:prstGeom prst="rect">
            <a:avLst/>
          </a:prstGeom>
        </p:spPr>
        <p:txBody>
          <a:bodyPr vert="horz" lIns="113150" tIns="56574" rIns="113150" bIns="56574" rtlCol="0" anchor="t">
            <a:norm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spcBef>
                <a:spcPts val="1200"/>
              </a:spcBef>
              <a:buClr>
                <a:schemeClr val="tx2"/>
              </a:buClr>
            </a:pPr>
            <a:r>
              <a:rPr lang="en-US" sz="3200"/>
              <a:t>Retail and Supply Chain of Consumer Goods</a:t>
            </a:r>
          </a:p>
        </p:txBody>
      </p:sp>
      <p:sp>
        <p:nvSpPr>
          <p:cNvPr id="9" name="Rectangle 8">
            <a:extLst>
              <a:ext uri="{FF2B5EF4-FFF2-40B4-BE49-F238E27FC236}">
                <a16:creationId xmlns:a16="http://schemas.microsoft.com/office/drawing/2014/main" id="{585866C4-61C2-E9E5-32AF-667684ECB7B4}"/>
              </a:ext>
            </a:extLst>
          </p:cNvPr>
          <p:cNvSpPr/>
          <p:nvPr/>
        </p:nvSpPr>
        <p:spPr>
          <a:xfrm>
            <a:off x="374453" y="2631007"/>
            <a:ext cx="1311260" cy="54000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Supplier</a:t>
            </a:r>
            <a:endParaRPr lang="en-US" sz="1600" b="1">
              <a:latin typeface=""/>
            </a:endParaRPr>
          </a:p>
        </p:txBody>
      </p:sp>
      <p:sp>
        <p:nvSpPr>
          <p:cNvPr id="10" name="Rectangle 9">
            <a:extLst>
              <a:ext uri="{FF2B5EF4-FFF2-40B4-BE49-F238E27FC236}">
                <a16:creationId xmlns:a16="http://schemas.microsoft.com/office/drawing/2014/main" id="{D0C5F0F3-5D5C-D0D0-502B-3B2F702E5EA9}"/>
              </a:ext>
            </a:extLst>
          </p:cNvPr>
          <p:cNvSpPr/>
          <p:nvPr/>
        </p:nvSpPr>
        <p:spPr>
          <a:xfrm>
            <a:off x="2092450" y="2631007"/>
            <a:ext cx="1311260" cy="54000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Manufacturer</a:t>
            </a:r>
          </a:p>
        </p:txBody>
      </p:sp>
      <p:sp>
        <p:nvSpPr>
          <p:cNvPr id="11" name="Rectangle 10">
            <a:extLst>
              <a:ext uri="{FF2B5EF4-FFF2-40B4-BE49-F238E27FC236}">
                <a16:creationId xmlns:a16="http://schemas.microsoft.com/office/drawing/2014/main" id="{1F5F7305-BEC5-2D03-7E2E-7DF2031AC74A}"/>
              </a:ext>
            </a:extLst>
          </p:cNvPr>
          <p:cNvSpPr/>
          <p:nvPr/>
        </p:nvSpPr>
        <p:spPr>
          <a:xfrm>
            <a:off x="3810447" y="2631007"/>
            <a:ext cx="1311260" cy="54000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Distributor</a:t>
            </a:r>
          </a:p>
        </p:txBody>
      </p:sp>
      <p:sp>
        <p:nvSpPr>
          <p:cNvPr id="15" name="Rectangle 14">
            <a:extLst>
              <a:ext uri="{FF2B5EF4-FFF2-40B4-BE49-F238E27FC236}">
                <a16:creationId xmlns:a16="http://schemas.microsoft.com/office/drawing/2014/main" id="{EC773875-A338-A492-B29F-C6869E1224F3}"/>
              </a:ext>
            </a:extLst>
          </p:cNvPr>
          <p:cNvSpPr/>
          <p:nvPr/>
        </p:nvSpPr>
        <p:spPr>
          <a:xfrm>
            <a:off x="5528444" y="2631007"/>
            <a:ext cx="1311260" cy="54000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Retailer</a:t>
            </a:r>
          </a:p>
        </p:txBody>
      </p:sp>
      <p:sp>
        <p:nvSpPr>
          <p:cNvPr id="16" name="Rectangle 15">
            <a:extLst>
              <a:ext uri="{FF2B5EF4-FFF2-40B4-BE49-F238E27FC236}">
                <a16:creationId xmlns:a16="http://schemas.microsoft.com/office/drawing/2014/main" id="{146860EC-F9AE-2F65-5C35-9F8F097BB7A6}"/>
              </a:ext>
            </a:extLst>
          </p:cNvPr>
          <p:cNvSpPr/>
          <p:nvPr/>
        </p:nvSpPr>
        <p:spPr>
          <a:xfrm>
            <a:off x="7246442" y="2631007"/>
            <a:ext cx="1311260" cy="54000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Customer</a:t>
            </a:r>
          </a:p>
        </p:txBody>
      </p:sp>
      <p:grpSp>
        <p:nvGrpSpPr>
          <p:cNvPr id="32" name="Group 31">
            <a:extLst>
              <a:ext uri="{FF2B5EF4-FFF2-40B4-BE49-F238E27FC236}">
                <a16:creationId xmlns:a16="http://schemas.microsoft.com/office/drawing/2014/main" id="{56319437-AD08-7DC4-E93E-E3FB25466F86}"/>
              </a:ext>
            </a:extLst>
          </p:cNvPr>
          <p:cNvGrpSpPr/>
          <p:nvPr/>
        </p:nvGrpSpPr>
        <p:grpSpPr>
          <a:xfrm>
            <a:off x="2500150" y="2180840"/>
            <a:ext cx="548640" cy="548640"/>
            <a:chOff x="7249261" y="3863853"/>
            <a:chExt cx="548640" cy="548640"/>
          </a:xfrm>
          <a:solidFill>
            <a:srgbClr val="264A70"/>
          </a:solidFill>
        </p:grpSpPr>
        <p:sp>
          <p:nvSpPr>
            <p:cNvPr id="33" name="Oval 32">
              <a:extLst>
                <a:ext uri="{FF2B5EF4-FFF2-40B4-BE49-F238E27FC236}">
                  <a16:creationId xmlns:a16="http://schemas.microsoft.com/office/drawing/2014/main" id="{92769621-2CE2-2A4A-9076-CF8AC14660A3}"/>
                </a:ext>
              </a:extLst>
            </p:cNvPr>
            <p:cNvSpPr>
              <a:spLocks noChangeAspect="1"/>
            </p:cNvSpPr>
            <p:nvPr/>
          </p:nvSpPr>
          <p:spPr>
            <a:xfrm>
              <a:off x="7249261" y="3863853"/>
              <a:ext cx="548640" cy="5486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34" name="Picture 33">
              <a:extLst>
                <a:ext uri="{FF2B5EF4-FFF2-40B4-BE49-F238E27FC236}">
                  <a16:creationId xmlns:a16="http://schemas.microsoft.com/office/drawing/2014/main" id="{D854F900-B2BC-E3C5-8038-9AB3C63E1F41}"/>
                </a:ext>
              </a:extLst>
            </p:cNvPr>
            <p:cNvPicPr>
              <a:picLocks noChangeAspect="1"/>
            </p:cNvPicPr>
            <p:nvPr/>
          </p:nvPicPr>
          <p:blipFill>
            <a:blip r:embed="rId2"/>
            <a:stretch>
              <a:fillRect/>
            </a:stretch>
          </p:blipFill>
          <p:spPr>
            <a:xfrm>
              <a:off x="7356813" y="4012413"/>
              <a:ext cx="333537" cy="243392"/>
            </a:xfrm>
            <a:prstGeom prst="rect">
              <a:avLst/>
            </a:prstGeom>
            <a:grpFill/>
            <a:ln>
              <a:noFill/>
            </a:ln>
          </p:spPr>
        </p:pic>
      </p:grpSp>
      <p:grpSp>
        <p:nvGrpSpPr>
          <p:cNvPr id="35" name="Group 34">
            <a:extLst>
              <a:ext uri="{FF2B5EF4-FFF2-40B4-BE49-F238E27FC236}">
                <a16:creationId xmlns:a16="http://schemas.microsoft.com/office/drawing/2014/main" id="{F19A2D4C-ADCA-5946-503C-79E907A20CE5}"/>
              </a:ext>
            </a:extLst>
          </p:cNvPr>
          <p:cNvGrpSpPr/>
          <p:nvPr/>
        </p:nvGrpSpPr>
        <p:grpSpPr>
          <a:xfrm>
            <a:off x="4218147" y="2180840"/>
            <a:ext cx="548640" cy="548640"/>
            <a:chOff x="6276861" y="3863853"/>
            <a:chExt cx="548640" cy="548640"/>
          </a:xfrm>
          <a:solidFill>
            <a:srgbClr val="264A70"/>
          </a:solidFill>
        </p:grpSpPr>
        <p:sp>
          <p:nvSpPr>
            <p:cNvPr id="36" name="Oval 35">
              <a:extLst>
                <a:ext uri="{FF2B5EF4-FFF2-40B4-BE49-F238E27FC236}">
                  <a16:creationId xmlns:a16="http://schemas.microsoft.com/office/drawing/2014/main" id="{37DF45E4-AA1F-AB89-F2B4-9346EBAAF241}"/>
                </a:ext>
              </a:extLst>
            </p:cNvPr>
            <p:cNvSpPr>
              <a:spLocks noChangeAspect="1"/>
            </p:cNvSpPr>
            <p:nvPr/>
          </p:nvSpPr>
          <p:spPr>
            <a:xfrm>
              <a:off x="6276861" y="3863853"/>
              <a:ext cx="548640" cy="5486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37" name="Picture 36">
              <a:extLst>
                <a:ext uri="{FF2B5EF4-FFF2-40B4-BE49-F238E27FC236}">
                  <a16:creationId xmlns:a16="http://schemas.microsoft.com/office/drawing/2014/main" id="{92F794AE-C1AA-C89B-0F11-EA8DF7DD21D4}"/>
                </a:ext>
              </a:extLst>
            </p:cNvPr>
            <p:cNvPicPr>
              <a:picLocks noChangeAspect="1"/>
            </p:cNvPicPr>
            <p:nvPr/>
          </p:nvPicPr>
          <p:blipFill>
            <a:blip r:embed="rId3"/>
            <a:stretch>
              <a:fillRect/>
            </a:stretch>
          </p:blipFill>
          <p:spPr>
            <a:xfrm>
              <a:off x="6398692" y="3973581"/>
              <a:ext cx="304979" cy="329184"/>
            </a:xfrm>
            <a:prstGeom prst="rect">
              <a:avLst/>
            </a:prstGeom>
            <a:grpFill/>
            <a:ln>
              <a:noFill/>
            </a:ln>
          </p:spPr>
        </p:pic>
      </p:grpSp>
      <p:grpSp>
        <p:nvGrpSpPr>
          <p:cNvPr id="38" name="Group 37">
            <a:extLst>
              <a:ext uri="{FF2B5EF4-FFF2-40B4-BE49-F238E27FC236}">
                <a16:creationId xmlns:a16="http://schemas.microsoft.com/office/drawing/2014/main" id="{1991A92D-08AB-6159-FAFD-D55F70F22C80}"/>
              </a:ext>
            </a:extLst>
          </p:cNvPr>
          <p:cNvGrpSpPr/>
          <p:nvPr/>
        </p:nvGrpSpPr>
        <p:grpSpPr>
          <a:xfrm>
            <a:off x="5935484" y="2180840"/>
            <a:ext cx="548640" cy="548640"/>
            <a:chOff x="488117" y="1304367"/>
            <a:chExt cx="548640" cy="548640"/>
          </a:xfrm>
          <a:solidFill>
            <a:srgbClr val="264A70"/>
          </a:solidFill>
        </p:grpSpPr>
        <p:sp>
          <p:nvSpPr>
            <p:cNvPr id="39" name="Oval 38">
              <a:extLst>
                <a:ext uri="{FF2B5EF4-FFF2-40B4-BE49-F238E27FC236}">
                  <a16:creationId xmlns:a16="http://schemas.microsoft.com/office/drawing/2014/main" id="{EA9E99B5-F2BB-8ED3-712A-3E5B522A7EA5}"/>
                </a:ext>
              </a:extLst>
            </p:cNvPr>
            <p:cNvSpPr>
              <a:spLocks noChangeAspect="1"/>
            </p:cNvSpPr>
            <p:nvPr/>
          </p:nvSpPr>
          <p:spPr>
            <a:xfrm>
              <a:off x="488117" y="1304367"/>
              <a:ext cx="548640" cy="5486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40" name="Picture 39">
              <a:extLst>
                <a:ext uri="{FF2B5EF4-FFF2-40B4-BE49-F238E27FC236}">
                  <a16:creationId xmlns:a16="http://schemas.microsoft.com/office/drawing/2014/main" id="{19E5A1AB-9357-EE01-9065-4D624383CD9C}"/>
                </a:ext>
              </a:extLst>
            </p:cNvPr>
            <p:cNvPicPr>
              <a:picLocks noChangeAspect="1"/>
            </p:cNvPicPr>
            <p:nvPr/>
          </p:nvPicPr>
          <p:blipFill>
            <a:blip r:embed="rId4"/>
            <a:stretch>
              <a:fillRect/>
            </a:stretch>
          </p:blipFill>
          <p:spPr>
            <a:xfrm>
              <a:off x="593781" y="1435333"/>
              <a:ext cx="329184" cy="286709"/>
            </a:xfrm>
            <a:prstGeom prst="rect">
              <a:avLst/>
            </a:prstGeom>
            <a:grpFill/>
            <a:ln>
              <a:noFill/>
            </a:ln>
          </p:spPr>
        </p:pic>
      </p:grpSp>
      <p:grpSp>
        <p:nvGrpSpPr>
          <p:cNvPr id="41" name="Group 40">
            <a:extLst>
              <a:ext uri="{FF2B5EF4-FFF2-40B4-BE49-F238E27FC236}">
                <a16:creationId xmlns:a16="http://schemas.microsoft.com/office/drawing/2014/main" id="{1D54602D-8F2B-CF0B-5564-E0CCC3A4BBD7}"/>
              </a:ext>
            </a:extLst>
          </p:cNvPr>
          <p:cNvGrpSpPr/>
          <p:nvPr/>
        </p:nvGrpSpPr>
        <p:grpSpPr>
          <a:xfrm>
            <a:off x="7627752" y="2180840"/>
            <a:ext cx="548640" cy="548640"/>
            <a:chOff x="1460523" y="1304367"/>
            <a:chExt cx="548640" cy="548640"/>
          </a:xfrm>
          <a:solidFill>
            <a:srgbClr val="264A70"/>
          </a:solidFill>
        </p:grpSpPr>
        <p:sp>
          <p:nvSpPr>
            <p:cNvPr id="42" name="Oval 41">
              <a:extLst>
                <a:ext uri="{FF2B5EF4-FFF2-40B4-BE49-F238E27FC236}">
                  <a16:creationId xmlns:a16="http://schemas.microsoft.com/office/drawing/2014/main" id="{31757095-B8D5-3574-1C53-C0A17B79EE0F}"/>
                </a:ext>
              </a:extLst>
            </p:cNvPr>
            <p:cNvSpPr>
              <a:spLocks noChangeAspect="1"/>
            </p:cNvSpPr>
            <p:nvPr/>
          </p:nvSpPr>
          <p:spPr>
            <a:xfrm>
              <a:off x="1460523" y="1304367"/>
              <a:ext cx="548640" cy="5486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DE80D7E-A4BA-8AF8-7BE3-0CECED36D900}"/>
                </a:ext>
              </a:extLst>
            </p:cNvPr>
            <p:cNvPicPr>
              <a:picLocks noChangeAspect="1"/>
            </p:cNvPicPr>
            <p:nvPr/>
          </p:nvPicPr>
          <p:blipFill>
            <a:blip r:embed="rId5"/>
            <a:stretch>
              <a:fillRect/>
            </a:stretch>
          </p:blipFill>
          <p:spPr>
            <a:xfrm>
              <a:off x="1508693" y="1420191"/>
              <a:ext cx="437986" cy="396925"/>
            </a:xfrm>
            <a:prstGeom prst="rect">
              <a:avLst/>
            </a:prstGeom>
            <a:grpFill/>
            <a:ln>
              <a:noFill/>
            </a:ln>
          </p:spPr>
        </p:pic>
      </p:grpSp>
      <p:grpSp>
        <p:nvGrpSpPr>
          <p:cNvPr id="44" name="Group 43">
            <a:extLst>
              <a:ext uri="{FF2B5EF4-FFF2-40B4-BE49-F238E27FC236}">
                <a16:creationId xmlns:a16="http://schemas.microsoft.com/office/drawing/2014/main" id="{FA009D2B-91CB-77F2-537F-F2323A98EC33}"/>
              </a:ext>
            </a:extLst>
          </p:cNvPr>
          <p:cNvGrpSpPr/>
          <p:nvPr/>
        </p:nvGrpSpPr>
        <p:grpSpPr>
          <a:xfrm>
            <a:off x="793887" y="2180840"/>
            <a:ext cx="548640" cy="548640"/>
            <a:chOff x="5327320" y="3863853"/>
            <a:chExt cx="548640" cy="548640"/>
          </a:xfrm>
          <a:solidFill>
            <a:srgbClr val="264A70"/>
          </a:solidFill>
        </p:grpSpPr>
        <p:sp>
          <p:nvSpPr>
            <p:cNvPr id="45" name="Oval 44">
              <a:extLst>
                <a:ext uri="{FF2B5EF4-FFF2-40B4-BE49-F238E27FC236}">
                  <a16:creationId xmlns:a16="http://schemas.microsoft.com/office/drawing/2014/main" id="{767CE5F9-0F40-68ED-3829-573B9DCFB94F}"/>
                </a:ext>
              </a:extLst>
            </p:cNvPr>
            <p:cNvSpPr>
              <a:spLocks noChangeAspect="1"/>
            </p:cNvSpPr>
            <p:nvPr/>
          </p:nvSpPr>
          <p:spPr>
            <a:xfrm>
              <a:off x="5327320" y="3863853"/>
              <a:ext cx="548640" cy="5486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46" name="Picture 45">
              <a:extLst>
                <a:ext uri="{FF2B5EF4-FFF2-40B4-BE49-F238E27FC236}">
                  <a16:creationId xmlns:a16="http://schemas.microsoft.com/office/drawing/2014/main" id="{B647B5E4-0084-DF8F-D8D5-19236D6EF7DD}"/>
                </a:ext>
              </a:extLst>
            </p:cNvPr>
            <p:cNvPicPr>
              <a:picLocks noChangeAspect="1"/>
            </p:cNvPicPr>
            <p:nvPr/>
          </p:nvPicPr>
          <p:blipFill>
            <a:blip r:embed="rId6"/>
            <a:stretch>
              <a:fillRect/>
            </a:stretch>
          </p:blipFill>
          <p:spPr>
            <a:xfrm>
              <a:off x="5418760" y="4028445"/>
              <a:ext cx="365760" cy="219456"/>
            </a:xfrm>
            <a:prstGeom prst="rect">
              <a:avLst/>
            </a:prstGeom>
            <a:grpFill/>
            <a:ln>
              <a:noFill/>
            </a:ln>
          </p:spPr>
        </p:pic>
      </p:grpSp>
      <p:cxnSp>
        <p:nvCxnSpPr>
          <p:cNvPr id="48" name="Straight Arrow Connector 47">
            <a:extLst>
              <a:ext uri="{FF2B5EF4-FFF2-40B4-BE49-F238E27FC236}">
                <a16:creationId xmlns:a16="http://schemas.microsoft.com/office/drawing/2014/main" id="{654DF103-936D-8859-EA8B-4133C647948C}"/>
              </a:ext>
            </a:extLst>
          </p:cNvPr>
          <p:cNvCxnSpPr>
            <a:stCxn id="9" idx="3"/>
            <a:endCxn id="10" idx="1"/>
          </p:cNvCxnSpPr>
          <p:nvPr/>
        </p:nvCxnSpPr>
        <p:spPr>
          <a:xfrm>
            <a:off x="1685713" y="2901007"/>
            <a:ext cx="406737" cy="0"/>
          </a:xfrm>
          <a:prstGeom prst="straightConnector1">
            <a:avLst/>
          </a:prstGeom>
          <a:ln w="28575">
            <a:solidFill>
              <a:srgbClr val="264A7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F84BDC5-6F20-D9FF-1090-79075F2F74BD}"/>
              </a:ext>
            </a:extLst>
          </p:cNvPr>
          <p:cNvCxnSpPr>
            <a:stCxn id="10" idx="3"/>
            <a:endCxn id="11" idx="1"/>
          </p:cNvCxnSpPr>
          <p:nvPr/>
        </p:nvCxnSpPr>
        <p:spPr>
          <a:xfrm>
            <a:off x="3403710" y="2901007"/>
            <a:ext cx="406737" cy="0"/>
          </a:xfrm>
          <a:prstGeom prst="straightConnector1">
            <a:avLst/>
          </a:prstGeom>
          <a:ln w="28575">
            <a:solidFill>
              <a:srgbClr val="264A7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25CEE9D-6A7F-3604-FD4E-1170541D4646}"/>
              </a:ext>
            </a:extLst>
          </p:cNvPr>
          <p:cNvCxnSpPr>
            <a:stCxn id="11" idx="3"/>
          </p:cNvCxnSpPr>
          <p:nvPr/>
        </p:nvCxnSpPr>
        <p:spPr>
          <a:xfrm>
            <a:off x="5121707" y="2901007"/>
            <a:ext cx="406737" cy="0"/>
          </a:xfrm>
          <a:prstGeom prst="straightConnector1">
            <a:avLst/>
          </a:prstGeom>
          <a:ln w="28575">
            <a:solidFill>
              <a:srgbClr val="264A7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0289BE-4E79-3E87-A450-C6C1C1E39D89}"/>
              </a:ext>
            </a:extLst>
          </p:cNvPr>
          <p:cNvCxnSpPr>
            <a:stCxn id="15" idx="3"/>
            <a:endCxn id="16" idx="1"/>
          </p:cNvCxnSpPr>
          <p:nvPr/>
        </p:nvCxnSpPr>
        <p:spPr>
          <a:xfrm>
            <a:off x="6839704" y="2901007"/>
            <a:ext cx="406738" cy="0"/>
          </a:xfrm>
          <a:prstGeom prst="straightConnector1">
            <a:avLst/>
          </a:prstGeom>
          <a:ln w="28575">
            <a:solidFill>
              <a:srgbClr val="264A70"/>
            </a:solidFill>
            <a:tailEnd type="triangle"/>
          </a:ln>
        </p:spPr>
        <p:style>
          <a:lnRef idx="1">
            <a:schemeClr val="accent1"/>
          </a:lnRef>
          <a:fillRef idx="0">
            <a:schemeClr val="accent1"/>
          </a:fillRef>
          <a:effectRef idx="0">
            <a:schemeClr val="accent1"/>
          </a:effectRef>
          <a:fontRef idx="minor">
            <a:schemeClr val="tx1"/>
          </a:fontRef>
        </p:style>
      </p:cxnSp>
      <p:sp>
        <p:nvSpPr>
          <p:cNvPr id="2051" name="TextBox 2050">
            <a:extLst>
              <a:ext uri="{FF2B5EF4-FFF2-40B4-BE49-F238E27FC236}">
                <a16:creationId xmlns:a16="http://schemas.microsoft.com/office/drawing/2014/main" id="{2E5C4AFD-2EE9-126B-D319-910D25FE5E3A}"/>
              </a:ext>
            </a:extLst>
          </p:cNvPr>
          <p:cNvSpPr txBox="1"/>
          <p:nvPr/>
        </p:nvSpPr>
        <p:spPr>
          <a:xfrm>
            <a:off x="5986555" y="3486928"/>
            <a:ext cx="2039570" cy="523220"/>
          </a:xfrm>
          <a:prstGeom prst="rect">
            <a:avLst/>
          </a:prstGeom>
          <a:noFill/>
          <a:ln>
            <a:solidFill>
              <a:srgbClr val="264A70"/>
            </a:solidFill>
          </a:ln>
        </p:spPr>
        <p:txBody>
          <a:bodyPr wrap="square" rtlCol="0">
            <a:spAutoFit/>
          </a:bodyPr>
          <a:lstStyle/>
          <a:p>
            <a:pPr algn="ctr"/>
            <a:r>
              <a:rPr lang="en-US" sz="1400">
                <a:solidFill>
                  <a:srgbClr val="264A70"/>
                </a:solidFill>
              </a:rPr>
              <a:t>Retailer connects products to consumers</a:t>
            </a:r>
          </a:p>
        </p:txBody>
      </p:sp>
      <p:sp>
        <p:nvSpPr>
          <p:cNvPr id="2063" name="Snip Single Corner of Rectangle 2062">
            <a:extLst>
              <a:ext uri="{FF2B5EF4-FFF2-40B4-BE49-F238E27FC236}">
                <a16:creationId xmlns:a16="http://schemas.microsoft.com/office/drawing/2014/main" id="{E0B56172-DB55-4999-0D74-C8718680766B}"/>
              </a:ext>
            </a:extLst>
          </p:cNvPr>
          <p:cNvSpPr/>
          <p:nvPr/>
        </p:nvSpPr>
        <p:spPr>
          <a:xfrm>
            <a:off x="-161518" y="4416684"/>
            <a:ext cx="4348761" cy="523216"/>
          </a:xfrm>
          <a:prstGeom prst="snip1Rect">
            <a:avLst>
              <a:gd name="adj" fmla="val 50000"/>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Snip Single Corner of Rectangle 2063">
            <a:extLst>
              <a:ext uri="{FF2B5EF4-FFF2-40B4-BE49-F238E27FC236}">
                <a16:creationId xmlns:a16="http://schemas.microsoft.com/office/drawing/2014/main" id="{E98A01C4-664F-9F94-9A6E-434037D23173}"/>
              </a:ext>
            </a:extLst>
          </p:cNvPr>
          <p:cNvSpPr/>
          <p:nvPr/>
        </p:nvSpPr>
        <p:spPr>
          <a:xfrm>
            <a:off x="-91949" y="4405895"/>
            <a:ext cx="4094979" cy="523216"/>
          </a:xfrm>
          <a:prstGeom prst="snip1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Snip Single Corner of Rectangle 2065">
            <a:extLst>
              <a:ext uri="{FF2B5EF4-FFF2-40B4-BE49-F238E27FC236}">
                <a16:creationId xmlns:a16="http://schemas.microsoft.com/office/drawing/2014/main" id="{6F13B323-3D65-35F8-25B1-71AAAE978A00}"/>
              </a:ext>
            </a:extLst>
          </p:cNvPr>
          <p:cNvSpPr/>
          <p:nvPr/>
        </p:nvSpPr>
        <p:spPr>
          <a:xfrm>
            <a:off x="343121" y="4405895"/>
            <a:ext cx="3543209" cy="523216"/>
          </a:xfrm>
          <a:prstGeom prst="snip1Rect">
            <a:avLst>
              <a:gd name="adj" fmla="val 50000"/>
            </a:avLst>
          </a:prstGeom>
          <a:solidFill>
            <a:srgbClr val="356B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Snip Single Corner of Rectangle 2067">
            <a:extLst>
              <a:ext uri="{FF2B5EF4-FFF2-40B4-BE49-F238E27FC236}">
                <a16:creationId xmlns:a16="http://schemas.microsoft.com/office/drawing/2014/main" id="{E7761A14-592B-6C1C-ED17-35B9AA065DCF}"/>
              </a:ext>
            </a:extLst>
          </p:cNvPr>
          <p:cNvSpPr/>
          <p:nvPr/>
        </p:nvSpPr>
        <p:spPr>
          <a:xfrm>
            <a:off x="-91949" y="4411480"/>
            <a:ext cx="3734365" cy="523216"/>
          </a:xfrm>
          <a:prstGeom prst="snip1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Snip Single Corner of Rectangle 2069">
            <a:extLst>
              <a:ext uri="{FF2B5EF4-FFF2-40B4-BE49-F238E27FC236}">
                <a16:creationId xmlns:a16="http://schemas.microsoft.com/office/drawing/2014/main" id="{0E475530-8C4C-C10E-B1F3-16FFF70B407D}"/>
              </a:ext>
            </a:extLst>
          </p:cNvPr>
          <p:cNvSpPr/>
          <p:nvPr/>
        </p:nvSpPr>
        <p:spPr>
          <a:xfrm>
            <a:off x="-91948" y="4411480"/>
            <a:ext cx="3601235" cy="523216"/>
          </a:xfrm>
          <a:prstGeom prst="snip1Rect">
            <a:avLst>
              <a:gd name="adj" fmla="val 50000"/>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Significance of retail in the supply chain of consumer goods</a:t>
            </a:r>
          </a:p>
          <a:p>
            <a:pPr algn="ctr"/>
            <a:endParaRPr lang="en-US" sz="1200" b="1"/>
          </a:p>
        </p:txBody>
      </p:sp>
      <p:sp>
        <p:nvSpPr>
          <p:cNvPr id="2080" name="TextBox 2079">
            <a:extLst>
              <a:ext uri="{FF2B5EF4-FFF2-40B4-BE49-F238E27FC236}">
                <a16:creationId xmlns:a16="http://schemas.microsoft.com/office/drawing/2014/main" id="{2951732A-FD4C-4661-242B-79F62E6D43EA}"/>
              </a:ext>
            </a:extLst>
          </p:cNvPr>
          <p:cNvSpPr txBox="1"/>
          <p:nvPr/>
        </p:nvSpPr>
        <p:spPr>
          <a:xfrm>
            <a:off x="259760" y="5230288"/>
            <a:ext cx="2344283" cy="523220"/>
          </a:xfrm>
          <a:prstGeom prst="rect">
            <a:avLst/>
          </a:prstGeom>
          <a:noFill/>
        </p:spPr>
        <p:txBody>
          <a:bodyPr wrap="square" rtlCol="0">
            <a:spAutoFit/>
          </a:bodyPr>
          <a:lstStyle/>
          <a:p>
            <a:pPr marL="139700" algn="ctr"/>
            <a:r>
              <a:rPr lang="en-US" sz="1400">
                <a:solidFill>
                  <a:srgbClr val="264A70"/>
                </a:solidFill>
              </a:rPr>
              <a:t>Understand and shape demand, inform upstream</a:t>
            </a:r>
          </a:p>
        </p:txBody>
      </p:sp>
      <p:sp>
        <p:nvSpPr>
          <p:cNvPr id="2081" name="TextBox 2080">
            <a:extLst>
              <a:ext uri="{FF2B5EF4-FFF2-40B4-BE49-F238E27FC236}">
                <a16:creationId xmlns:a16="http://schemas.microsoft.com/office/drawing/2014/main" id="{CEFAA208-87B1-273D-9645-D67BFB876EC6}"/>
              </a:ext>
            </a:extLst>
          </p:cNvPr>
          <p:cNvSpPr txBox="1"/>
          <p:nvPr/>
        </p:nvSpPr>
        <p:spPr>
          <a:xfrm>
            <a:off x="2482433" y="5255595"/>
            <a:ext cx="1833884" cy="536710"/>
          </a:xfrm>
          <a:prstGeom prst="rect">
            <a:avLst/>
          </a:prstGeom>
          <a:noFill/>
        </p:spPr>
        <p:txBody>
          <a:bodyPr wrap="square" rtlCol="0">
            <a:spAutoFit/>
          </a:bodyPr>
          <a:lstStyle/>
          <a:p>
            <a:pPr marL="139700" algn="ctr"/>
            <a:r>
              <a:rPr lang="en-US" sz="1400">
                <a:solidFill>
                  <a:srgbClr val="264A70"/>
                </a:solidFill>
              </a:rPr>
              <a:t>Provide product assortment </a:t>
            </a:r>
          </a:p>
        </p:txBody>
      </p:sp>
      <p:sp>
        <p:nvSpPr>
          <p:cNvPr id="2082" name="TextBox 2081">
            <a:extLst>
              <a:ext uri="{FF2B5EF4-FFF2-40B4-BE49-F238E27FC236}">
                <a16:creationId xmlns:a16="http://schemas.microsoft.com/office/drawing/2014/main" id="{667D5EE8-E811-D256-7B94-E3ADA55716B1}"/>
              </a:ext>
            </a:extLst>
          </p:cNvPr>
          <p:cNvSpPr txBox="1"/>
          <p:nvPr/>
        </p:nvSpPr>
        <p:spPr>
          <a:xfrm>
            <a:off x="4285463" y="5262340"/>
            <a:ext cx="2033944" cy="523220"/>
          </a:xfrm>
          <a:prstGeom prst="rect">
            <a:avLst/>
          </a:prstGeom>
          <a:noFill/>
        </p:spPr>
        <p:txBody>
          <a:bodyPr wrap="square" rtlCol="0">
            <a:spAutoFit/>
          </a:bodyPr>
          <a:lstStyle/>
          <a:p>
            <a:pPr marL="139700" algn="ctr"/>
            <a:r>
              <a:rPr lang="en-US" sz="1400">
                <a:solidFill>
                  <a:srgbClr val="264A70"/>
                </a:solidFill>
              </a:rPr>
              <a:t>Offer service &amp; support to customers</a:t>
            </a:r>
          </a:p>
        </p:txBody>
      </p:sp>
      <p:sp>
        <p:nvSpPr>
          <p:cNvPr id="2083" name="TextBox 2082">
            <a:extLst>
              <a:ext uri="{FF2B5EF4-FFF2-40B4-BE49-F238E27FC236}">
                <a16:creationId xmlns:a16="http://schemas.microsoft.com/office/drawing/2014/main" id="{4F4F9630-FF75-00D2-9469-30E0014CC529}"/>
              </a:ext>
            </a:extLst>
          </p:cNvPr>
          <p:cNvSpPr txBox="1"/>
          <p:nvPr/>
        </p:nvSpPr>
        <p:spPr>
          <a:xfrm>
            <a:off x="6225175" y="5262340"/>
            <a:ext cx="2436618" cy="523220"/>
          </a:xfrm>
          <a:prstGeom prst="rect">
            <a:avLst/>
          </a:prstGeom>
          <a:noFill/>
        </p:spPr>
        <p:txBody>
          <a:bodyPr wrap="square" rtlCol="0">
            <a:spAutoFit/>
          </a:bodyPr>
          <a:lstStyle/>
          <a:p>
            <a:pPr marL="139700" algn="ctr"/>
            <a:r>
              <a:rPr lang="en-US" sz="1400" dirty="0">
                <a:solidFill>
                  <a:srgbClr val="264A70"/>
                </a:solidFill>
              </a:rPr>
              <a:t>Be the first buffer for supply chain disruptions </a:t>
            </a:r>
          </a:p>
        </p:txBody>
      </p:sp>
      <p:cxnSp>
        <p:nvCxnSpPr>
          <p:cNvPr id="2097" name="Straight Connector 2096">
            <a:extLst>
              <a:ext uri="{FF2B5EF4-FFF2-40B4-BE49-F238E27FC236}">
                <a16:creationId xmlns:a16="http://schemas.microsoft.com/office/drawing/2014/main" id="{7AF6D911-8D91-CFEA-DFA9-9A96F151FC70}"/>
              </a:ext>
            </a:extLst>
          </p:cNvPr>
          <p:cNvCxnSpPr>
            <a:cxnSpLocks/>
          </p:cNvCxnSpPr>
          <p:nvPr/>
        </p:nvCxnSpPr>
        <p:spPr>
          <a:xfrm>
            <a:off x="4299966" y="5194905"/>
            <a:ext cx="0" cy="612000"/>
          </a:xfrm>
          <a:prstGeom prst="line">
            <a:avLst/>
          </a:prstGeom>
          <a:ln w="19050">
            <a:solidFill>
              <a:srgbClr val="264A70"/>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F6480C4E-D00A-4919-77C9-3D4600C2FC27}"/>
              </a:ext>
            </a:extLst>
          </p:cNvPr>
          <p:cNvCxnSpPr>
            <a:cxnSpLocks/>
          </p:cNvCxnSpPr>
          <p:nvPr/>
        </p:nvCxnSpPr>
        <p:spPr>
          <a:xfrm>
            <a:off x="6395559" y="5194905"/>
            <a:ext cx="0" cy="612000"/>
          </a:xfrm>
          <a:prstGeom prst="line">
            <a:avLst/>
          </a:prstGeom>
          <a:ln w="19050">
            <a:solidFill>
              <a:srgbClr val="264A70"/>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EE8BCB97-6769-B218-2A18-84504BA3CD15}"/>
              </a:ext>
            </a:extLst>
          </p:cNvPr>
          <p:cNvCxnSpPr>
            <a:cxnSpLocks/>
          </p:cNvCxnSpPr>
          <p:nvPr/>
        </p:nvCxnSpPr>
        <p:spPr>
          <a:xfrm>
            <a:off x="2659515" y="5194905"/>
            <a:ext cx="0" cy="612000"/>
          </a:xfrm>
          <a:prstGeom prst="line">
            <a:avLst/>
          </a:prstGeom>
          <a:ln w="19050">
            <a:solidFill>
              <a:srgbClr val="264A70"/>
            </a:solidFill>
          </a:ln>
        </p:spPr>
        <p:style>
          <a:lnRef idx="1">
            <a:schemeClr val="accent1"/>
          </a:lnRef>
          <a:fillRef idx="0">
            <a:schemeClr val="accent1"/>
          </a:fillRef>
          <a:effectRef idx="0">
            <a:schemeClr val="accent1"/>
          </a:effectRef>
          <a:fontRef idx="minor">
            <a:schemeClr val="tx1"/>
          </a:fontRef>
        </p:style>
      </p:cxnSp>
      <p:cxnSp>
        <p:nvCxnSpPr>
          <p:cNvPr id="2104" name="Straight Arrow Connector 2103">
            <a:extLst>
              <a:ext uri="{FF2B5EF4-FFF2-40B4-BE49-F238E27FC236}">
                <a16:creationId xmlns:a16="http://schemas.microsoft.com/office/drawing/2014/main" id="{0EC6D338-048D-CA0B-AF99-F6D3ED7E71B8}"/>
              </a:ext>
            </a:extLst>
          </p:cNvPr>
          <p:cNvCxnSpPr>
            <a:cxnSpLocks/>
          </p:cNvCxnSpPr>
          <p:nvPr/>
        </p:nvCxnSpPr>
        <p:spPr>
          <a:xfrm>
            <a:off x="400298" y="1186773"/>
            <a:ext cx="8183249" cy="0"/>
          </a:xfrm>
          <a:prstGeom prst="straightConnector1">
            <a:avLst/>
          </a:prstGeom>
          <a:ln w="12700">
            <a:solidFill>
              <a:srgbClr val="264A70"/>
            </a:solidFill>
            <a:tailEnd type="triangle"/>
          </a:ln>
        </p:spPr>
        <p:style>
          <a:lnRef idx="1">
            <a:schemeClr val="accent1"/>
          </a:lnRef>
          <a:fillRef idx="0">
            <a:schemeClr val="accent1"/>
          </a:fillRef>
          <a:effectRef idx="0">
            <a:schemeClr val="accent1"/>
          </a:effectRef>
          <a:fontRef idx="minor">
            <a:schemeClr val="tx1"/>
          </a:fontRef>
        </p:style>
      </p:cxnSp>
      <p:cxnSp>
        <p:nvCxnSpPr>
          <p:cNvPr id="2105" name="Straight Arrow Connector 2104">
            <a:extLst>
              <a:ext uri="{FF2B5EF4-FFF2-40B4-BE49-F238E27FC236}">
                <a16:creationId xmlns:a16="http://schemas.microsoft.com/office/drawing/2014/main" id="{03E01849-81F8-FA12-79A0-B7434C426101}"/>
              </a:ext>
            </a:extLst>
          </p:cNvPr>
          <p:cNvCxnSpPr>
            <a:cxnSpLocks/>
          </p:cNvCxnSpPr>
          <p:nvPr/>
        </p:nvCxnSpPr>
        <p:spPr>
          <a:xfrm>
            <a:off x="400298" y="1502815"/>
            <a:ext cx="8183249" cy="0"/>
          </a:xfrm>
          <a:prstGeom prst="straightConnector1">
            <a:avLst/>
          </a:prstGeom>
          <a:ln w="12700">
            <a:solidFill>
              <a:srgbClr val="264A7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06" name="Straight Arrow Connector 2105">
            <a:extLst>
              <a:ext uri="{FF2B5EF4-FFF2-40B4-BE49-F238E27FC236}">
                <a16:creationId xmlns:a16="http://schemas.microsoft.com/office/drawing/2014/main" id="{DEA7DED4-6122-7B3F-1A1E-B6F746CA77A1}"/>
              </a:ext>
            </a:extLst>
          </p:cNvPr>
          <p:cNvCxnSpPr>
            <a:cxnSpLocks/>
          </p:cNvCxnSpPr>
          <p:nvPr/>
        </p:nvCxnSpPr>
        <p:spPr>
          <a:xfrm>
            <a:off x="400298" y="1818858"/>
            <a:ext cx="8183249" cy="0"/>
          </a:xfrm>
          <a:prstGeom prst="straightConnector1">
            <a:avLst/>
          </a:prstGeom>
          <a:ln w="12700">
            <a:solidFill>
              <a:srgbClr val="264A7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07" name="TextBox 2106">
            <a:extLst>
              <a:ext uri="{FF2B5EF4-FFF2-40B4-BE49-F238E27FC236}">
                <a16:creationId xmlns:a16="http://schemas.microsoft.com/office/drawing/2014/main" id="{324562B4-5539-C68C-DF52-C54B92BAE121}"/>
              </a:ext>
            </a:extLst>
          </p:cNvPr>
          <p:cNvSpPr txBox="1"/>
          <p:nvPr/>
        </p:nvSpPr>
        <p:spPr>
          <a:xfrm>
            <a:off x="3810447" y="988343"/>
            <a:ext cx="1074820" cy="307777"/>
          </a:xfrm>
          <a:prstGeom prst="rect">
            <a:avLst/>
          </a:prstGeom>
          <a:solidFill>
            <a:schemeClr val="bg1"/>
          </a:solidFill>
        </p:spPr>
        <p:txBody>
          <a:bodyPr wrap="square" rtlCol="0">
            <a:spAutoFit/>
          </a:bodyPr>
          <a:lstStyle/>
          <a:p>
            <a:pPr algn="ctr"/>
            <a:r>
              <a:rPr lang="en-US" sz="1400" i="1">
                <a:solidFill>
                  <a:srgbClr val="264A70"/>
                </a:solidFill>
              </a:rPr>
              <a:t>Product</a:t>
            </a:r>
          </a:p>
        </p:txBody>
      </p:sp>
      <p:sp>
        <p:nvSpPr>
          <p:cNvPr id="2108" name="TextBox 2107">
            <a:extLst>
              <a:ext uri="{FF2B5EF4-FFF2-40B4-BE49-F238E27FC236}">
                <a16:creationId xmlns:a16="http://schemas.microsoft.com/office/drawing/2014/main" id="{4719D1E7-47A1-5B1A-8A0A-5483487A528A}"/>
              </a:ext>
            </a:extLst>
          </p:cNvPr>
          <p:cNvSpPr txBox="1"/>
          <p:nvPr/>
        </p:nvSpPr>
        <p:spPr>
          <a:xfrm>
            <a:off x="4876188" y="1367842"/>
            <a:ext cx="1074820" cy="307777"/>
          </a:xfrm>
          <a:prstGeom prst="rect">
            <a:avLst/>
          </a:prstGeom>
          <a:solidFill>
            <a:schemeClr val="bg1"/>
          </a:solidFill>
        </p:spPr>
        <p:txBody>
          <a:bodyPr wrap="square" rtlCol="0">
            <a:spAutoFit/>
          </a:bodyPr>
          <a:lstStyle/>
          <a:p>
            <a:pPr algn="ctr"/>
            <a:r>
              <a:rPr lang="en-US" sz="1400" i="1">
                <a:solidFill>
                  <a:srgbClr val="264A70"/>
                </a:solidFill>
              </a:rPr>
              <a:t>Money</a:t>
            </a:r>
          </a:p>
        </p:txBody>
      </p:sp>
      <p:sp>
        <p:nvSpPr>
          <p:cNvPr id="2109" name="TextBox 2108">
            <a:extLst>
              <a:ext uri="{FF2B5EF4-FFF2-40B4-BE49-F238E27FC236}">
                <a16:creationId xmlns:a16="http://schemas.microsoft.com/office/drawing/2014/main" id="{3A923073-B68E-9912-9C61-A3E225259F29}"/>
              </a:ext>
            </a:extLst>
          </p:cNvPr>
          <p:cNvSpPr txBox="1"/>
          <p:nvPr/>
        </p:nvSpPr>
        <p:spPr>
          <a:xfrm>
            <a:off x="6171622" y="1638028"/>
            <a:ext cx="1074820" cy="307777"/>
          </a:xfrm>
          <a:prstGeom prst="rect">
            <a:avLst/>
          </a:prstGeom>
          <a:solidFill>
            <a:schemeClr val="bg1"/>
          </a:solidFill>
        </p:spPr>
        <p:txBody>
          <a:bodyPr wrap="square" rtlCol="0">
            <a:spAutoFit/>
          </a:bodyPr>
          <a:lstStyle/>
          <a:p>
            <a:pPr algn="ctr"/>
            <a:r>
              <a:rPr lang="en-US" sz="1400" i="1">
                <a:solidFill>
                  <a:srgbClr val="264A70"/>
                </a:solidFill>
              </a:rPr>
              <a:t>Information</a:t>
            </a:r>
          </a:p>
        </p:txBody>
      </p:sp>
      <p:sp>
        <p:nvSpPr>
          <p:cNvPr id="2111" name="Teardrop 2110">
            <a:extLst>
              <a:ext uri="{FF2B5EF4-FFF2-40B4-BE49-F238E27FC236}">
                <a16:creationId xmlns:a16="http://schemas.microsoft.com/office/drawing/2014/main" id="{3A150B89-72C2-8333-5B43-E8A6FE057103}"/>
              </a:ext>
            </a:extLst>
          </p:cNvPr>
          <p:cNvSpPr/>
          <p:nvPr/>
        </p:nvSpPr>
        <p:spPr>
          <a:xfrm rot="8184519">
            <a:off x="5884096" y="3302663"/>
            <a:ext cx="216000" cy="216000"/>
          </a:xfrm>
          <a:prstGeom prst="teardrop">
            <a:avLst>
              <a:gd name="adj" fmla="val 170797"/>
            </a:avLst>
          </a:prstGeom>
          <a:solidFill>
            <a:srgbClr val="264A70"/>
          </a:solidFill>
          <a:ln>
            <a:noFill/>
          </a:ln>
          <a:effectLst/>
          <a:scene3d>
            <a:camera prst="orthographicFront"/>
            <a:lightRig rig="threePt" dir="t"/>
          </a:scene3d>
          <a:sp3d>
            <a:bevelT w="1270000" h="1270000"/>
            <a:bevelB w="1270000" h="13462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16" name="Picture 9" descr="a model of a ship">
            <a:extLst>
              <a:ext uri="{FF2B5EF4-FFF2-40B4-BE49-F238E27FC236}">
                <a16:creationId xmlns:a16="http://schemas.microsoft.com/office/drawing/2014/main" id="{B6BCBA0C-8956-6DA2-B312-BCDBDDAE31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8961" y="8166"/>
            <a:ext cx="3298299" cy="62685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226CE0B-D017-CDDB-3892-56D0A6D54647}"/>
              </a:ext>
            </a:extLst>
          </p:cNvPr>
          <p:cNvSpPr/>
          <p:nvPr/>
        </p:nvSpPr>
        <p:spPr>
          <a:xfrm>
            <a:off x="8881894" y="8166"/>
            <a:ext cx="3371041" cy="6268529"/>
          </a:xfrm>
          <a:prstGeom prst="rect">
            <a:avLst/>
          </a:prstGeom>
          <a:solidFill>
            <a:schemeClr val="accent4">
              <a:lumMod val="20000"/>
              <a:lumOff val="80000"/>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444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24FF2506-6A65-6B04-6CD4-B44437AB12FA}"/>
              </a:ext>
            </a:extLst>
          </p:cNvPr>
          <p:cNvSpPr txBox="1">
            <a:spLocks/>
          </p:cNvSpPr>
          <p:nvPr/>
        </p:nvSpPr>
        <p:spPr>
          <a:xfrm>
            <a:off x="218043" y="130308"/>
            <a:ext cx="7629419" cy="612851"/>
          </a:xfrm>
          <a:prstGeom prst="rect">
            <a:avLst/>
          </a:prstGeom>
        </p:spPr>
        <p:txBody>
          <a:bodyPr vert="horz" lIns="113150" tIns="56574" rIns="113150" bIns="56574" rtlCol="0" anchor="t">
            <a:normAutofit fontScale="92500"/>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110000"/>
              </a:lnSpc>
              <a:buClr>
                <a:srgbClr val="264A70"/>
              </a:buClr>
            </a:pPr>
            <a:r>
              <a:rPr lang="en-US" sz="3200">
                <a:solidFill>
                  <a:srgbClr val="264A70"/>
                </a:solidFill>
              </a:rPr>
              <a:t>Top-down Process Map of Retail – L0 level</a:t>
            </a:r>
          </a:p>
        </p:txBody>
      </p:sp>
      <p:grpSp>
        <p:nvGrpSpPr>
          <p:cNvPr id="16" name="Group 15">
            <a:extLst>
              <a:ext uri="{FF2B5EF4-FFF2-40B4-BE49-F238E27FC236}">
                <a16:creationId xmlns:a16="http://schemas.microsoft.com/office/drawing/2014/main" id="{1141B0DD-8590-CF80-048A-68E68226D858}"/>
              </a:ext>
            </a:extLst>
          </p:cNvPr>
          <p:cNvGrpSpPr/>
          <p:nvPr/>
        </p:nvGrpSpPr>
        <p:grpSpPr>
          <a:xfrm>
            <a:off x="588169" y="743159"/>
            <a:ext cx="11015662" cy="5481541"/>
            <a:chOff x="711183" y="794329"/>
            <a:chExt cx="11015662" cy="5481541"/>
          </a:xfrm>
        </p:grpSpPr>
        <p:sp>
          <p:nvSpPr>
            <p:cNvPr id="7" name="Round Same-side Corner of Rectangle 6">
              <a:extLst>
                <a:ext uri="{FF2B5EF4-FFF2-40B4-BE49-F238E27FC236}">
                  <a16:creationId xmlns:a16="http://schemas.microsoft.com/office/drawing/2014/main" id="{DF3DA9A8-CFE6-4467-B34B-CD81CB266635}"/>
                </a:ext>
              </a:extLst>
            </p:cNvPr>
            <p:cNvSpPr/>
            <p:nvPr/>
          </p:nvSpPr>
          <p:spPr>
            <a:xfrm>
              <a:off x="711183" y="794329"/>
              <a:ext cx="2573891" cy="4524367"/>
            </a:xfrm>
            <a:prstGeom prst="round2SameRect">
              <a:avLst>
                <a:gd name="adj1" fmla="val 50000"/>
                <a:gd name="adj2" fmla="val 0"/>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side Corner of Rectangle 7">
              <a:extLst>
                <a:ext uri="{FF2B5EF4-FFF2-40B4-BE49-F238E27FC236}">
                  <a16:creationId xmlns:a16="http://schemas.microsoft.com/office/drawing/2014/main" id="{6FBBABE3-6FF0-571D-D355-B88DFE5830B4}"/>
                </a:ext>
              </a:extLst>
            </p:cNvPr>
            <p:cNvSpPr/>
            <p:nvPr/>
          </p:nvSpPr>
          <p:spPr>
            <a:xfrm>
              <a:off x="3521409" y="794329"/>
              <a:ext cx="2573891" cy="4549193"/>
            </a:xfrm>
            <a:prstGeom prst="round2SameRect">
              <a:avLst>
                <a:gd name="adj1" fmla="val 50000"/>
                <a:gd name="adj2" fmla="val 0"/>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ame-side Corner of Rectangle 8">
              <a:extLst>
                <a:ext uri="{FF2B5EF4-FFF2-40B4-BE49-F238E27FC236}">
                  <a16:creationId xmlns:a16="http://schemas.microsoft.com/office/drawing/2014/main" id="{A0CD6324-E381-15D3-49E4-455EF39A369E}"/>
                </a:ext>
              </a:extLst>
            </p:cNvPr>
            <p:cNvSpPr/>
            <p:nvPr/>
          </p:nvSpPr>
          <p:spPr>
            <a:xfrm>
              <a:off x="6331634" y="794329"/>
              <a:ext cx="2573891" cy="4549193"/>
            </a:xfrm>
            <a:prstGeom prst="round2SameRect">
              <a:avLst>
                <a:gd name="adj1" fmla="val 50000"/>
                <a:gd name="adj2" fmla="val 0"/>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side Corner of Rectangle 9">
              <a:extLst>
                <a:ext uri="{FF2B5EF4-FFF2-40B4-BE49-F238E27FC236}">
                  <a16:creationId xmlns:a16="http://schemas.microsoft.com/office/drawing/2014/main" id="{1A5A8A6D-B393-EE2D-0A60-EB559114C11F}"/>
                </a:ext>
              </a:extLst>
            </p:cNvPr>
            <p:cNvSpPr/>
            <p:nvPr/>
          </p:nvSpPr>
          <p:spPr>
            <a:xfrm>
              <a:off x="9141860" y="794329"/>
              <a:ext cx="2573891" cy="4524367"/>
            </a:xfrm>
            <a:prstGeom prst="round2SameRect">
              <a:avLst>
                <a:gd name="adj1" fmla="val 50000"/>
                <a:gd name="adj2" fmla="val 0"/>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FE2BD2D-B4CE-6582-81F7-357D1D25220E}"/>
                </a:ext>
              </a:extLst>
            </p:cNvPr>
            <p:cNvSpPr/>
            <p:nvPr/>
          </p:nvSpPr>
          <p:spPr>
            <a:xfrm>
              <a:off x="1128326" y="1130459"/>
              <a:ext cx="1739604" cy="172479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F33B6F5-6D45-E9AC-633A-8799748200F2}"/>
                </a:ext>
              </a:extLst>
            </p:cNvPr>
            <p:cNvSpPr/>
            <p:nvPr/>
          </p:nvSpPr>
          <p:spPr>
            <a:xfrm>
              <a:off x="3938552" y="1130459"/>
              <a:ext cx="1739604" cy="172479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38DB775-6A8D-AB8F-0846-38C56EBAEFBF}"/>
                </a:ext>
              </a:extLst>
            </p:cNvPr>
            <p:cNvSpPr/>
            <p:nvPr/>
          </p:nvSpPr>
          <p:spPr>
            <a:xfrm>
              <a:off x="6748778" y="1130459"/>
              <a:ext cx="1739604" cy="172479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10E6089-D2BB-39EC-F561-37406A1257E2}"/>
                </a:ext>
              </a:extLst>
            </p:cNvPr>
            <p:cNvSpPr/>
            <p:nvPr/>
          </p:nvSpPr>
          <p:spPr>
            <a:xfrm>
              <a:off x="9559004" y="1130459"/>
              <a:ext cx="1739604" cy="172479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D73E917-461A-123A-0689-BDC5F535236C}"/>
                </a:ext>
              </a:extLst>
            </p:cNvPr>
            <p:cNvSpPr txBox="1"/>
            <p:nvPr/>
          </p:nvSpPr>
          <p:spPr>
            <a:xfrm>
              <a:off x="1454859" y="2929341"/>
              <a:ext cx="1086539" cy="380443"/>
            </a:xfrm>
            <a:prstGeom prst="rect">
              <a:avLst/>
            </a:prstGeom>
            <a:noFill/>
          </p:spPr>
          <p:txBody>
            <a:bodyPr wrap="square" rtlCol="0">
              <a:spAutoFit/>
            </a:bodyPr>
            <a:lstStyle/>
            <a:p>
              <a:pPr algn="ctr"/>
              <a:r>
                <a:rPr lang="en-US" b="1" dirty="0">
                  <a:solidFill>
                    <a:schemeClr val="bg1"/>
                  </a:solidFill>
                </a:rPr>
                <a:t>01</a:t>
              </a:r>
            </a:p>
          </p:txBody>
        </p:sp>
        <p:sp>
          <p:nvSpPr>
            <p:cNvPr id="37" name="TextBox 36">
              <a:extLst>
                <a:ext uri="{FF2B5EF4-FFF2-40B4-BE49-F238E27FC236}">
                  <a16:creationId xmlns:a16="http://schemas.microsoft.com/office/drawing/2014/main" id="{B037E20D-A414-498F-A2BF-59C1C8B7699E}"/>
                </a:ext>
              </a:extLst>
            </p:cNvPr>
            <p:cNvSpPr txBox="1"/>
            <p:nvPr/>
          </p:nvSpPr>
          <p:spPr>
            <a:xfrm>
              <a:off x="4285892" y="3001159"/>
              <a:ext cx="1086539" cy="380443"/>
            </a:xfrm>
            <a:prstGeom prst="rect">
              <a:avLst/>
            </a:prstGeom>
            <a:noFill/>
          </p:spPr>
          <p:txBody>
            <a:bodyPr wrap="square" rtlCol="0">
              <a:spAutoFit/>
            </a:bodyPr>
            <a:lstStyle/>
            <a:p>
              <a:pPr algn="ctr"/>
              <a:r>
                <a:rPr lang="en-US" b="1">
                  <a:solidFill>
                    <a:schemeClr val="bg1"/>
                  </a:solidFill>
                </a:rPr>
                <a:t>02</a:t>
              </a:r>
            </a:p>
          </p:txBody>
        </p:sp>
        <p:sp>
          <p:nvSpPr>
            <p:cNvPr id="38" name="TextBox 37">
              <a:extLst>
                <a:ext uri="{FF2B5EF4-FFF2-40B4-BE49-F238E27FC236}">
                  <a16:creationId xmlns:a16="http://schemas.microsoft.com/office/drawing/2014/main" id="{C183AF97-C00D-51F8-004E-5BED54E9FA7F}"/>
                </a:ext>
              </a:extLst>
            </p:cNvPr>
            <p:cNvSpPr txBox="1"/>
            <p:nvPr/>
          </p:nvSpPr>
          <p:spPr>
            <a:xfrm>
              <a:off x="7075310" y="3005788"/>
              <a:ext cx="1086539" cy="380443"/>
            </a:xfrm>
            <a:prstGeom prst="rect">
              <a:avLst/>
            </a:prstGeom>
            <a:noFill/>
          </p:spPr>
          <p:txBody>
            <a:bodyPr wrap="square" rtlCol="0">
              <a:spAutoFit/>
            </a:bodyPr>
            <a:lstStyle/>
            <a:p>
              <a:pPr algn="ctr"/>
              <a:r>
                <a:rPr lang="en-US" b="1" dirty="0">
                  <a:solidFill>
                    <a:schemeClr val="bg1"/>
                  </a:solidFill>
                </a:rPr>
                <a:t>03</a:t>
              </a:r>
            </a:p>
          </p:txBody>
        </p:sp>
        <p:sp>
          <p:nvSpPr>
            <p:cNvPr id="39" name="TextBox 38">
              <a:extLst>
                <a:ext uri="{FF2B5EF4-FFF2-40B4-BE49-F238E27FC236}">
                  <a16:creationId xmlns:a16="http://schemas.microsoft.com/office/drawing/2014/main" id="{35A05601-00A1-8F2F-06F7-978C45210D3D}"/>
                </a:ext>
              </a:extLst>
            </p:cNvPr>
            <p:cNvSpPr txBox="1"/>
            <p:nvPr/>
          </p:nvSpPr>
          <p:spPr>
            <a:xfrm>
              <a:off x="9998923" y="2995290"/>
              <a:ext cx="1086539" cy="380443"/>
            </a:xfrm>
            <a:prstGeom prst="rect">
              <a:avLst/>
            </a:prstGeom>
            <a:noFill/>
          </p:spPr>
          <p:txBody>
            <a:bodyPr wrap="square" rtlCol="0">
              <a:spAutoFit/>
            </a:bodyPr>
            <a:lstStyle/>
            <a:p>
              <a:pPr algn="ctr"/>
              <a:r>
                <a:rPr lang="en-US" b="1" dirty="0">
                  <a:solidFill>
                    <a:schemeClr val="bg1"/>
                  </a:solidFill>
                </a:rPr>
                <a:t>04</a:t>
              </a:r>
            </a:p>
          </p:txBody>
        </p:sp>
        <p:sp>
          <p:nvSpPr>
            <p:cNvPr id="40" name="TextBox 39">
              <a:extLst>
                <a:ext uri="{FF2B5EF4-FFF2-40B4-BE49-F238E27FC236}">
                  <a16:creationId xmlns:a16="http://schemas.microsoft.com/office/drawing/2014/main" id="{7AC41DF3-8EEE-5D96-716F-BBF0550836DB}"/>
                </a:ext>
              </a:extLst>
            </p:cNvPr>
            <p:cNvSpPr txBox="1"/>
            <p:nvPr/>
          </p:nvSpPr>
          <p:spPr>
            <a:xfrm>
              <a:off x="1454859" y="3313040"/>
              <a:ext cx="1086539" cy="380443"/>
            </a:xfrm>
            <a:prstGeom prst="rect">
              <a:avLst/>
            </a:prstGeom>
            <a:noFill/>
          </p:spPr>
          <p:txBody>
            <a:bodyPr wrap="square" rtlCol="0">
              <a:spAutoFit/>
            </a:bodyPr>
            <a:lstStyle/>
            <a:p>
              <a:pPr algn="ctr"/>
              <a:r>
                <a:rPr lang="en-US" b="1" dirty="0">
                  <a:solidFill>
                    <a:schemeClr val="bg1"/>
                  </a:solidFill>
                </a:rPr>
                <a:t>PLAN</a:t>
              </a:r>
            </a:p>
          </p:txBody>
        </p:sp>
        <p:sp>
          <p:nvSpPr>
            <p:cNvPr id="41" name="TextBox 40">
              <a:extLst>
                <a:ext uri="{FF2B5EF4-FFF2-40B4-BE49-F238E27FC236}">
                  <a16:creationId xmlns:a16="http://schemas.microsoft.com/office/drawing/2014/main" id="{DD3185AE-C17D-26F1-1884-A7B1E7B81278}"/>
                </a:ext>
              </a:extLst>
            </p:cNvPr>
            <p:cNvSpPr txBox="1"/>
            <p:nvPr/>
          </p:nvSpPr>
          <p:spPr>
            <a:xfrm>
              <a:off x="4040051" y="3384859"/>
              <a:ext cx="1538980" cy="380443"/>
            </a:xfrm>
            <a:prstGeom prst="rect">
              <a:avLst/>
            </a:prstGeom>
            <a:noFill/>
          </p:spPr>
          <p:txBody>
            <a:bodyPr wrap="square" rtlCol="0">
              <a:spAutoFit/>
            </a:bodyPr>
            <a:lstStyle/>
            <a:p>
              <a:pPr algn="ctr"/>
              <a:r>
                <a:rPr lang="en-US" b="1">
                  <a:solidFill>
                    <a:schemeClr val="bg1"/>
                  </a:solidFill>
                </a:rPr>
                <a:t>PROCURE</a:t>
              </a:r>
            </a:p>
          </p:txBody>
        </p:sp>
        <p:sp>
          <p:nvSpPr>
            <p:cNvPr id="42" name="TextBox 41">
              <a:extLst>
                <a:ext uri="{FF2B5EF4-FFF2-40B4-BE49-F238E27FC236}">
                  <a16:creationId xmlns:a16="http://schemas.microsoft.com/office/drawing/2014/main" id="{ACC476F8-F7FA-0B53-CAED-525CF19A89B9}"/>
                </a:ext>
              </a:extLst>
            </p:cNvPr>
            <p:cNvSpPr txBox="1"/>
            <p:nvPr/>
          </p:nvSpPr>
          <p:spPr>
            <a:xfrm>
              <a:off x="7083520" y="3384859"/>
              <a:ext cx="1086539" cy="380443"/>
            </a:xfrm>
            <a:prstGeom prst="rect">
              <a:avLst/>
            </a:prstGeom>
            <a:noFill/>
          </p:spPr>
          <p:txBody>
            <a:bodyPr wrap="square" rtlCol="0">
              <a:spAutoFit/>
            </a:bodyPr>
            <a:lstStyle/>
            <a:p>
              <a:pPr algn="ctr"/>
              <a:r>
                <a:rPr lang="en-US" b="1" dirty="0">
                  <a:solidFill>
                    <a:schemeClr val="bg1"/>
                  </a:solidFill>
                </a:rPr>
                <a:t>MOVE</a:t>
              </a:r>
            </a:p>
          </p:txBody>
        </p:sp>
        <p:sp>
          <p:nvSpPr>
            <p:cNvPr id="43" name="TextBox 42">
              <a:extLst>
                <a:ext uri="{FF2B5EF4-FFF2-40B4-BE49-F238E27FC236}">
                  <a16:creationId xmlns:a16="http://schemas.microsoft.com/office/drawing/2014/main" id="{4E8FD90A-4833-9948-91A2-E97FD142178A}"/>
                </a:ext>
              </a:extLst>
            </p:cNvPr>
            <p:cNvSpPr txBox="1"/>
            <p:nvPr/>
          </p:nvSpPr>
          <p:spPr>
            <a:xfrm>
              <a:off x="9998923" y="3384859"/>
              <a:ext cx="1086539" cy="380443"/>
            </a:xfrm>
            <a:prstGeom prst="rect">
              <a:avLst/>
            </a:prstGeom>
            <a:noFill/>
          </p:spPr>
          <p:txBody>
            <a:bodyPr wrap="square" rtlCol="0">
              <a:spAutoFit/>
            </a:bodyPr>
            <a:lstStyle/>
            <a:p>
              <a:pPr algn="ctr"/>
              <a:r>
                <a:rPr lang="en-US" b="1" dirty="0">
                  <a:solidFill>
                    <a:schemeClr val="bg1"/>
                  </a:solidFill>
                </a:rPr>
                <a:t>SELL</a:t>
              </a:r>
            </a:p>
          </p:txBody>
        </p:sp>
        <p:sp>
          <p:nvSpPr>
            <p:cNvPr id="45" name="TextBox 44">
              <a:extLst>
                <a:ext uri="{FF2B5EF4-FFF2-40B4-BE49-F238E27FC236}">
                  <a16:creationId xmlns:a16="http://schemas.microsoft.com/office/drawing/2014/main" id="{093401CE-587C-C044-41F1-88B9A33B40DE}"/>
                </a:ext>
              </a:extLst>
            </p:cNvPr>
            <p:cNvSpPr txBox="1"/>
            <p:nvPr/>
          </p:nvSpPr>
          <p:spPr>
            <a:xfrm>
              <a:off x="750065" y="3797957"/>
              <a:ext cx="2426295" cy="1327126"/>
            </a:xfrm>
            <a:prstGeom prst="rect">
              <a:avLst/>
            </a:prstGeom>
            <a:noFill/>
          </p:spPr>
          <p:txBody>
            <a:bodyPr wrap="square">
              <a:spAutoFit/>
            </a:bodyPr>
            <a:lstStyle/>
            <a:p>
              <a:r>
                <a:rPr lang="en-US" sz="1400" dirty="0">
                  <a:solidFill>
                    <a:schemeClr val="bg1"/>
                  </a:solidFill>
                </a:rPr>
                <a:t>Process of </a:t>
              </a:r>
              <a:r>
                <a:rPr lang="en-IN" sz="1400" dirty="0">
                  <a:solidFill>
                    <a:schemeClr val="bg1"/>
                  </a:solidFill>
                </a:rPr>
                <a:t>anticipating demand for products and planning supply. Stepping-stone for sourcing, distribution and sale to meet sales and margin targets</a:t>
              </a:r>
              <a:endParaRPr lang="en-US" sz="1400" dirty="0">
                <a:solidFill>
                  <a:schemeClr val="bg1"/>
                </a:solidFill>
              </a:endParaRPr>
            </a:p>
          </p:txBody>
        </p:sp>
        <p:pic>
          <p:nvPicPr>
            <p:cNvPr id="3074" name="Picture 2" descr="Free Gray Standard Color Book Near Green Eraser Stock Photo">
              <a:extLst>
                <a:ext uri="{FF2B5EF4-FFF2-40B4-BE49-F238E27FC236}">
                  <a16:creationId xmlns:a16="http://schemas.microsoft.com/office/drawing/2014/main" id="{8BB5172E-FD4F-6B64-7FFD-A4FDD03953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3118" y="1192182"/>
              <a:ext cx="1670020" cy="1627657"/>
            </a:xfrm>
            <a:prstGeom prst="ellipse">
              <a:avLst/>
            </a:prstGeom>
            <a:noFill/>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pic>
          <p:nvPicPr>
            <p:cNvPr id="3080" name="Picture 8" descr="Free Men Working in Factory Warehouse Stock Photo">
              <a:extLst>
                <a:ext uri="{FF2B5EF4-FFF2-40B4-BE49-F238E27FC236}">
                  <a16:creationId xmlns:a16="http://schemas.microsoft.com/office/drawing/2014/main" id="{031742E1-2634-C3FB-217E-C837F1A60A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511" y="1177894"/>
              <a:ext cx="1645141" cy="1621303"/>
            </a:xfrm>
            <a:prstGeom prst="ellipse">
              <a:avLst/>
            </a:prstGeom>
            <a:noFill/>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pic>
          <p:nvPicPr>
            <p:cNvPr id="3082" name="Picture 10" descr="The Pros &amp; Cons of Hiring a Purchasing Department in Construction Companies">
              <a:extLst>
                <a:ext uri="{FF2B5EF4-FFF2-40B4-BE49-F238E27FC236}">
                  <a16:creationId xmlns:a16="http://schemas.microsoft.com/office/drawing/2014/main" id="{129EAA5C-3D0E-99F1-C590-4F85BDC0EA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9162" y="1184248"/>
              <a:ext cx="1670020" cy="1621303"/>
            </a:xfrm>
            <a:prstGeom prst="ellipse">
              <a:avLst/>
            </a:prstGeom>
            <a:noFill/>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D477FF94-E7F8-5844-D0B9-2E6CE7AF1BCD}"/>
                </a:ext>
              </a:extLst>
            </p:cNvPr>
            <p:cNvSpPr txBox="1"/>
            <p:nvPr/>
          </p:nvSpPr>
          <p:spPr>
            <a:xfrm>
              <a:off x="3633765" y="3871068"/>
              <a:ext cx="2418762" cy="1120683"/>
            </a:xfrm>
            <a:prstGeom prst="rect">
              <a:avLst/>
            </a:prstGeom>
            <a:noFill/>
          </p:spPr>
          <p:txBody>
            <a:bodyPr wrap="square">
              <a:spAutoFit/>
            </a:bodyPr>
            <a:lstStyle/>
            <a:p>
              <a:r>
                <a:rPr lang="en-US" sz="1400" dirty="0">
                  <a:solidFill>
                    <a:schemeClr val="bg1"/>
                  </a:solidFill>
                </a:rPr>
                <a:t>Process of </a:t>
              </a:r>
              <a:r>
                <a:rPr lang="en-IN" sz="1400" dirty="0">
                  <a:solidFill>
                    <a:schemeClr val="bg1"/>
                  </a:solidFill>
                </a:rPr>
                <a:t>acquiring merchandise to sell later. Sourcing can either be own production or buying ready-to-sell products</a:t>
              </a:r>
              <a:endParaRPr lang="en-US" sz="1400" dirty="0">
                <a:solidFill>
                  <a:schemeClr val="bg1"/>
                </a:solidFill>
              </a:endParaRPr>
            </a:p>
          </p:txBody>
        </p:sp>
        <p:pic>
          <p:nvPicPr>
            <p:cNvPr id="3086" name="Picture 14" descr="Free Person Handing Over Packages Stock Photo">
              <a:extLst>
                <a:ext uri="{FF2B5EF4-FFF2-40B4-BE49-F238E27FC236}">
                  <a16:creationId xmlns:a16="http://schemas.microsoft.com/office/drawing/2014/main" id="{B9890934-D2E2-CBAE-3BAF-B26D1A77C9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18740" y="1182072"/>
              <a:ext cx="1625589" cy="1621303"/>
            </a:xfrm>
            <a:prstGeom prst="ellipse">
              <a:avLst/>
            </a:prstGeom>
            <a:noFill/>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4EE6242B-02D9-3E55-FC50-A0DAFB9A2F0B}"/>
                </a:ext>
              </a:extLst>
            </p:cNvPr>
            <p:cNvSpPr txBox="1"/>
            <p:nvPr/>
          </p:nvSpPr>
          <p:spPr>
            <a:xfrm>
              <a:off x="6412140" y="3824700"/>
              <a:ext cx="2429298" cy="1327126"/>
            </a:xfrm>
            <a:prstGeom prst="rect">
              <a:avLst/>
            </a:prstGeom>
            <a:noFill/>
          </p:spPr>
          <p:txBody>
            <a:bodyPr wrap="square">
              <a:spAutoFit/>
            </a:bodyPr>
            <a:lstStyle/>
            <a:p>
              <a:r>
                <a:rPr lang="en-US" sz="1400" dirty="0">
                  <a:solidFill>
                    <a:schemeClr val="bg1"/>
                  </a:solidFill>
                </a:rPr>
                <a:t>Process of getting merchandise into the business, and distributing through different channels to make their way to the final consumers</a:t>
              </a:r>
            </a:p>
          </p:txBody>
        </p:sp>
        <p:sp>
          <p:nvSpPr>
            <p:cNvPr id="55" name="TextBox 54">
              <a:extLst>
                <a:ext uri="{FF2B5EF4-FFF2-40B4-BE49-F238E27FC236}">
                  <a16:creationId xmlns:a16="http://schemas.microsoft.com/office/drawing/2014/main" id="{E6F95CB7-5C7F-86BA-B591-846D12AC593B}"/>
                </a:ext>
              </a:extLst>
            </p:cNvPr>
            <p:cNvSpPr txBox="1"/>
            <p:nvPr/>
          </p:nvSpPr>
          <p:spPr>
            <a:xfrm>
              <a:off x="9204561" y="3793430"/>
              <a:ext cx="2408351" cy="914241"/>
            </a:xfrm>
            <a:prstGeom prst="rect">
              <a:avLst/>
            </a:prstGeom>
            <a:noFill/>
          </p:spPr>
          <p:txBody>
            <a:bodyPr wrap="square">
              <a:spAutoFit/>
            </a:bodyPr>
            <a:lstStyle/>
            <a:p>
              <a:r>
                <a:rPr lang="en-US" sz="1400" dirty="0">
                  <a:solidFill>
                    <a:schemeClr val="bg1"/>
                  </a:solidFill>
                </a:rPr>
                <a:t>Final step of the supply chain where a retailers consumers </a:t>
              </a:r>
              <a:r>
                <a:rPr lang="en-IN" sz="1400" dirty="0">
                  <a:solidFill>
                    <a:schemeClr val="bg1"/>
                  </a:solidFill>
                </a:rPr>
                <a:t>get the products into the hands of its customers</a:t>
              </a:r>
              <a:endParaRPr lang="en-US" sz="1400" dirty="0">
                <a:solidFill>
                  <a:schemeClr val="bg1"/>
                </a:solidFill>
              </a:endParaRPr>
            </a:p>
          </p:txBody>
        </p:sp>
        <p:sp>
          <p:nvSpPr>
            <p:cNvPr id="56" name="TextBox 55">
              <a:extLst>
                <a:ext uri="{FF2B5EF4-FFF2-40B4-BE49-F238E27FC236}">
                  <a16:creationId xmlns:a16="http://schemas.microsoft.com/office/drawing/2014/main" id="{1AC922CE-3036-B195-7116-3E64E46FB929}"/>
                </a:ext>
              </a:extLst>
            </p:cNvPr>
            <p:cNvSpPr txBox="1"/>
            <p:nvPr/>
          </p:nvSpPr>
          <p:spPr>
            <a:xfrm>
              <a:off x="4416713" y="4960130"/>
              <a:ext cx="1710630" cy="383392"/>
            </a:xfrm>
            <a:prstGeom prst="rect">
              <a:avLst/>
            </a:prstGeom>
            <a:noFill/>
          </p:spPr>
          <p:txBody>
            <a:bodyPr wrap="square" rtlCol="0">
              <a:spAutoFit/>
            </a:bodyPr>
            <a:lstStyle/>
            <a:p>
              <a:pPr algn="ctr"/>
              <a:r>
                <a:rPr lang="en-US" sz="1000" i="1" dirty="0">
                  <a:solidFill>
                    <a:schemeClr val="bg1">
                      <a:lumMod val="95000"/>
                    </a:schemeClr>
                  </a:solidFill>
                  <a:hlinkClick r:id="rId6" action="ppaction://hlinksldjump">
                    <a:extLst>
                      <a:ext uri="{A12FA001-AC4F-418D-AE19-62706E023703}">
                        <ahyp:hlinkClr xmlns:ahyp="http://schemas.microsoft.com/office/drawing/2018/hyperlinkcolor" val="tx"/>
                      </a:ext>
                    </a:extLst>
                  </a:hlinkClick>
                </a:rPr>
                <a:t>Click here to s</a:t>
              </a:r>
              <a:r>
                <a:rPr lang="en-US" sz="1000" i="1" dirty="0">
                  <a:solidFill>
                    <a:schemeClr val="bg1">
                      <a:lumMod val="95000"/>
                    </a:schemeClr>
                  </a:solidFill>
                  <a:hlinkClick r:id="rId6" action="ppaction://hlinksldjump">
                    <a:extLst>
                      <a:ext uri="{A12FA001-AC4F-418D-AE19-62706E023703}">
                        <ahyp:hlinkClr xmlns:ahyp="http://schemas.microsoft.com/office/drawing/2018/hyperlinkcolor" val="tx"/>
                      </a:ext>
                    </a:extLst>
                  </a:hlinkClick>
                </a:rPr>
                <a:t>e</a:t>
              </a:r>
              <a:r>
                <a:rPr lang="en-US" sz="1000" i="1" dirty="0">
                  <a:solidFill>
                    <a:schemeClr val="bg1">
                      <a:lumMod val="95000"/>
                    </a:schemeClr>
                  </a:solidFill>
                  <a:hlinkClick r:id="rId6" action="ppaction://hlinksldjump">
                    <a:extLst>
                      <a:ext uri="{A12FA001-AC4F-418D-AE19-62706E023703}">
                        <ahyp:hlinkClr xmlns:ahyp="http://schemas.microsoft.com/office/drawing/2018/hyperlinkcolor" val="tx"/>
                      </a:ext>
                    </a:extLst>
                  </a:hlinkClick>
                </a:rPr>
                <a:t>e different business models</a:t>
              </a:r>
              <a:endParaRPr lang="en-US" sz="1000" i="1" dirty="0">
                <a:solidFill>
                  <a:schemeClr val="bg1">
                    <a:lumMod val="95000"/>
                  </a:schemeClr>
                </a:solidFill>
              </a:endParaRPr>
            </a:p>
          </p:txBody>
        </p:sp>
        <p:cxnSp>
          <p:nvCxnSpPr>
            <p:cNvPr id="4" name="Straight Arrow Connector 3">
              <a:extLst>
                <a:ext uri="{FF2B5EF4-FFF2-40B4-BE49-F238E27FC236}">
                  <a16:creationId xmlns:a16="http://schemas.microsoft.com/office/drawing/2014/main" id="{DEB609BF-5BC2-89E0-BF08-929697BF0F3C}"/>
                </a:ext>
              </a:extLst>
            </p:cNvPr>
            <p:cNvCxnSpPr/>
            <p:nvPr/>
          </p:nvCxnSpPr>
          <p:spPr>
            <a:xfrm>
              <a:off x="711183" y="5738801"/>
              <a:ext cx="11015662" cy="0"/>
            </a:xfrm>
            <a:prstGeom prst="straightConnector1">
              <a:avLst/>
            </a:prstGeom>
            <a:ln w="57150">
              <a:solidFill>
                <a:srgbClr val="264A7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5C9535D-942B-0E0A-4895-6B3F366BD1A5}"/>
                </a:ext>
              </a:extLst>
            </p:cNvPr>
            <p:cNvSpPr txBox="1"/>
            <p:nvPr/>
          </p:nvSpPr>
          <p:spPr>
            <a:xfrm>
              <a:off x="5282984" y="5598301"/>
              <a:ext cx="2112675" cy="338554"/>
            </a:xfrm>
            <a:prstGeom prst="rect">
              <a:avLst/>
            </a:prstGeom>
            <a:solidFill>
              <a:schemeClr val="bg1"/>
            </a:solidFill>
          </p:spPr>
          <p:txBody>
            <a:bodyPr wrap="square" rtlCol="0">
              <a:spAutoFit/>
            </a:bodyPr>
            <a:lstStyle/>
            <a:p>
              <a:pPr algn="ctr"/>
              <a:r>
                <a:rPr lang="en-US" sz="1600" b="1" dirty="0">
                  <a:solidFill>
                    <a:srgbClr val="264A70"/>
                  </a:solidFill>
                </a:rPr>
                <a:t>Data and Analytics</a:t>
              </a:r>
            </a:p>
          </p:txBody>
        </p:sp>
        <p:grpSp>
          <p:nvGrpSpPr>
            <p:cNvPr id="15" name="Group 14">
              <a:extLst>
                <a:ext uri="{FF2B5EF4-FFF2-40B4-BE49-F238E27FC236}">
                  <a16:creationId xmlns:a16="http://schemas.microsoft.com/office/drawing/2014/main" id="{C2CAC3AB-829C-7415-3046-9E708392D7CB}"/>
                </a:ext>
              </a:extLst>
            </p:cNvPr>
            <p:cNvGrpSpPr/>
            <p:nvPr/>
          </p:nvGrpSpPr>
          <p:grpSpPr>
            <a:xfrm>
              <a:off x="4416713" y="5411870"/>
              <a:ext cx="864000" cy="864000"/>
              <a:chOff x="4416713" y="5411870"/>
              <a:chExt cx="864000" cy="864000"/>
            </a:xfrm>
          </p:grpSpPr>
          <p:sp>
            <p:nvSpPr>
              <p:cNvPr id="5" name="Oval 4">
                <a:extLst>
                  <a:ext uri="{FF2B5EF4-FFF2-40B4-BE49-F238E27FC236}">
                    <a16:creationId xmlns:a16="http://schemas.microsoft.com/office/drawing/2014/main" id="{7353581E-C686-B64E-3FC6-931A0C0F7596}"/>
                  </a:ext>
                </a:extLst>
              </p:cNvPr>
              <p:cNvSpPr/>
              <p:nvPr/>
            </p:nvSpPr>
            <p:spPr>
              <a:xfrm>
                <a:off x="4416713" y="5411870"/>
                <a:ext cx="864000" cy="864000"/>
              </a:xfrm>
              <a:prstGeom prst="ellipse">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op 10 Industries That Benefit Most From Data Analytics | Successive Cloud">
                <a:extLst>
                  <a:ext uri="{FF2B5EF4-FFF2-40B4-BE49-F238E27FC236}">
                    <a16:creationId xmlns:a16="http://schemas.microsoft.com/office/drawing/2014/main" id="{065C8A5E-6299-E45A-0603-8E2AD7A049F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557" r="12304" b="19170"/>
              <a:stretch/>
            </p:blipFill>
            <p:spPr bwMode="auto">
              <a:xfrm>
                <a:off x="4490502" y="5499709"/>
                <a:ext cx="716422" cy="680033"/>
              </a:xfrm>
              <a:prstGeom prst="ellipse">
                <a:avLst/>
              </a:prstGeom>
              <a:noFill/>
              <a:ln>
                <a:noFill/>
              </a:ln>
              <a:effectLst>
                <a:outerShdw blurRad="44450" dist="27940" dir="5400000" algn="ctr">
                  <a:srgbClr val="000000">
                    <a:alpha val="32000"/>
                  </a:srgb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00465537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ounded Rectangle 142">
            <a:extLst>
              <a:ext uri="{FF2B5EF4-FFF2-40B4-BE49-F238E27FC236}">
                <a16:creationId xmlns:a16="http://schemas.microsoft.com/office/drawing/2014/main" id="{A4B6ED67-B540-F03F-D52F-6948BD103078}"/>
              </a:ext>
            </a:extLst>
          </p:cNvPr>
          <p:cNvSpPr/>
          <p:nvPr/>
        </p:nvSpPr>
        <p:spPr>
          <a:xfrm>
            <a:off x="279581" y="716604"/>
            <a:ext cx="11857684" cy="5415255"/>
          </a:xfrm>
          <a:prstGeom prst="roundRect">
            <a:avLst>
              <a:gd name="adj" fmla="val 2961"/>
            </a:avLst>
          </a:prstGeom>
          <a:solidFill>
            <a:schemeClr val="bg1">
              <a:lumMod val="95000"/>
            </a:schemeClr>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6">
            <a:extLst>
              <a:ext uri="{FF2B5EF4-FFF2-40B4-BE49-F238E27FC236}">
                <a16:creationId xmlns:a16="http://schemas.microsoft.com/office/drawing/2014/main" id="{E2990779-5AB0-6E29-AC7B-D0F0C648D293}"/>
              </a:ext>
            </a:extLst>
          </p:cNvPr>
          <p:cNvSpPr txBox="1">
            <a:spLocks/>
          </p:cNvSpPr>
          <p:nvPr/>
        </p:nvSpPr>
        <p:spPr>
          <a:xfrm>
            <a:off x="218043" y="130308"/>
            <a:ext cx="7643625" cy="612851"/>
          </a:xfrm>
          <a:prstGeom prst="rect">
            <a:avLst/>
          </a:prstGeom>
        </p:spPr>
        <p:txBody>
          <a:bodyPr vert="horz" lIns="113150" tIns="56574" rIns="113150" bIns="56574" rtlCol="0" anchor="t">
            <a:normAutofit fontScale="92500"/>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110000"/>
              </a:lnSpc>
              <a:buClr>
                <a:srgbClr val="264A70"/>
              </a:buClr>
            </a:pPr>
            <a:r>
              <a:rPr lang="en-US" sz="3200">
                <a:solidFill>
                  <a:srgbClr val="264A70"/>
                </a:solidFill>
              </a:rPr>
              <a:t>Top-down Process Map of Retail – L1 level</a:t>
            </a:r>
          </a:p>
        </p:txBody>
      </p:sp>
      <p:sp>
        <p:nvSpPr>
          <p:cNvPr id="8" name="Pentagon 7">
            <a:extLst>
              <a:ext uri="{FF2B5EF4-FFF2-40B4-BE49-F238E27FC236}">
                <a16:creationId xmlns:a16="http://schemas.microsoft.com/office/drawing/2014/main" id="{92325099-6B53-B529-EF38-CEFA662B1502}"/>
              </a:ext>
            </a:extLst>
          </p:cNvPr>
          <p:cNvSpPr/>
          <p:nvPr/>
        </p:nvSpPr>
        <p:spPr>
          <a:xfrm>
            <a:off x="726139" y="840059"/>
            <a:ext cx="1791017" cy="1053994"/>
          </a:xfrm>
          <a:prstGeom prst="homePlate">
            <a:avLst>
              <a:gd name="adj" fmla="val 0"/>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Plan</a:t>
            </a:r>
          </a:p>
        </p:txBody>
      </p:sp>
      <p:sp>
        <p:nvSpPr>
          <p:cNvPr id="10" name="Pentagon 9">
            <a:extLst>
              <a:ext uri="{FF2B5EF4-FFF2-40B4-BE49-F238E27FC236}">
                <a16:creationId xmlns:a16="http://schemas.microsoft.com/office/drawing/2014/main" id="{061DCB9C-E263-DC1D-7D82-5582F5833596}"/>
              </a:ext>
            </a:extLst>
          </p:cNvPr>
          <p:cNvSpPr/>
          <p:nvPr/>
        </p:nvSpPr>
        <p:spPr>
          <a:xfrm>
            <a:off x="726139" y="2050411"/>
            <a:ext cx="1836079" cy="504000"/>
          </a:xfrm>
          <a:prstGeom prst="homePlate">
            <a:avLst>
              <a:gd name="adj" fmla="val 0"/>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t>Buy</a:t>
            </a:r>
          </a:p>
        </p:txBody>
      </p:sp>
      <p:sp>
        <p:nvSpPr>
          <p:cNvPr id="12" name="Pentagon 11">
            <a:extLst>
              <a:ext uri="{FF2B5EF4-FFF2-40B4-BE49-F238E27FC236}">
                <a16:creationId xmlns:a16="http://schemas.microsoft.com/office/drawing/2014/main" id="{22E6044B-FA20-9FC0-FEEB-F5D69FA0BBBE}"/>
              </a:ext>
            </a:extLst>
          </p:cNvPr>
          <p:cNvSpPr/>
          <p:nvPr/>
        </p:nvSpPr>
        <p:spPr>
          <a:xfrm>
            <a:off x="726138" y="2767030"/>
            <a:ext cx="1827371" cy="504000"/>
          </a:xfrm>
          <a:prstGeom prst="homePlate">
            <a:avLst>
              <a:gd name="adj" fmla="val 0"/>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t>Move</a:t>
            </a:r>
          </a:p>
        </p:txBody>
      </p:sp>
      <p:sp>
        <p:nvSpPr>
          <p:cNvPr id="14" name="Pentagon 13">
            <a:extLst>
              <a:ext uri="{FF2B5EF4-FFF2-40B4-BE49-F238E27FC236}">
                <a16:creationId xmlns:a16="http://schemas.microsoft.com/office/drawing/2014/main" id="{45D4D4C8-6556-37CA-DFE8-070E3893C3E8}"/>
              </a:ext>
            </a:extLst>
          </p:cNvPr>
          <p:cNvSpPr/>
          <p:nvPr/>
        </p:nvSpPr>
        <p:spPr>
          <a:xfrm>
            <a:off x="726138" y="3417537"/>
            <a:ext cx="1791020" cy="1914975"/>
          </a:xfrm>
          <a:prstGeom prst="homePlate">
            <a:avLst>
              <a:gd name="adj" fmla="val 0"/>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Sell</a:t>
            </a:r>
          </a:p>
        </p:txBody>
      </p:sp>
      <p:sp>
        <p:nvSpPr>
          <p:cNvPr id="15" name="Rectangle 14">
            <a:extLst>
              <a:ext uri="{FF2B5EF4-FFF2-40B4-BE49-F238E27FC236}">
                <a16:creationId xmlns:a16="http://schemas.microsoft.com/office/drawing/2014/main" id="{DDBF4B6A-AEAB-2EB0-1532-A2142AF007AF}"/>
              </a:ext>
            </a:extLst>
          </p:cNvPr>
          <p:cNvSpPr/>
          <p:nvPr/>
        </p:nvSpPr>
        <p:spPr>
          <a:xfrm>
            <a:off x="2697355" y="851833"/>
            <a:ext cx="1670682" cy="468000"/>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Demand Forecasting</a:t>
            </a:r>
          </a:p>
        </p:txBody>
      </p:sp>
      <p:sp>
        <p:nvSpPr>
          <p:cNvPr id="16" name="Rectangle 15">
            <a:extLst>
              <a:ext uri="{FF2B5EF4-FFF2-40B4-BE49-F238E27FC236}">
                <a16:creationId xmlns:a16="http://schemas.microsoft.com/office/drawing/2014/main" id="{49637295-3CF4-3168-FEF9-F60587E9D4A1}"/>
              </a:ext>
            </a:extLst>
          </p:cNvPr>
          <p:cNvSpPr/>
          <p:nvPr/>
        </p:nvSpPr>
        <p:spPr>
          <a:xfrm>
            <a:off x="4457821" y="855171"/>
            <a:ext cx="1938283" cy="468000"/>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Merchandise Financial Planning</a:t>
            </a:r>
          </a:p>
        </p:txBody>
      </p:sp>
      <p:sp>
        <p:nvSpPr>
          <p:cNvPr id="17" name="Rectangle 16">
            <a:extLst>
              <a:ext uri="{FF2B5EF4-FFF2-40B4-BE49-F238E27FC236}">
                <a16:creationId xmlns:a16="http://schemas.microsoft.com/office/drawing/2014/main" id="{80AE7ECA-EDAD-B059-01B2-E3DCBAA8B6F2}"/>
              </a:ext>
            </a:extLst>
          </p:cNvPr>
          <p:cNvSpPr/>
          <p:nvPr/>
        </p:nvSpPr>
        <p:spPr>
          <a:xfrm>
            <a:off x="9188680" y="855171"/>
            <a:ext cx="1700807" cy="468000"/>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Assortment Planning</a:t>
            </a:r>
          </a:p>
        </p:txBody>
      </p:sp>
      <p:sp>
        <p:nvSpPr>
          <p:cNvPr id="18" name="Rectangle 17">
            <a:extLst>
              <a:ext uri="{FF2B5EF4-FFF2-40B4-BE49-F238E27FC236}">
                <a16:creationId xmlns:a16="http://schemas.microsoft.com/office/drawing/2014/main" id="{F2F85F40-DC9E-0548-8BEE-527B6F99EBF2}"/>
              </a:ext>
            </a:extLst>
          </p:cNvPr>
          <p:cNvSpPr/>
          <p:nvPr/>
        </p:nvSpPr>
        <p:spPr>
          <a:xfrm>
            <a:off x="6500781" y="855171"/>
            <a:ext cx="1360888" cy="468000"/>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Range Planning</a:t>
            </a:r>
          </a:p>
        </p:txBody>
      </p:sp>
      <p:sp>
        <p:nvSpPr>
          <p:cNvPr id="20" name="Rectangle 19">
            <a:extLst>
              <a:ext uri="{FF2B5EF4-FFF2-40B4-BE49-F238E27FC236}">
                <a16:creationId xmlns:a16="http://schemas.microsoft.com/office/drawing/2014/main" id="{E251565A-B271-8895-9065-53AF4BC6CAE5}"/>
              </a:ext>
            </a:extLst>
          </p:cNvPr>
          <p:cNvSpPr/>
          <p:nvPr/>
        </p:nvSpPr>
        <p:spPr>
          <a:xfrm>
            <a:off x="8041212" y="1413745"/>
            <a:ext cx="1440000" cy="468000"/>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Product pricing</a:t>
            </a:r>
          </a:p>
        </p:txBody>
      </p:sp>
      <p:sp>
        <p:nvSpPr>
          <p:cNvPr id="21" name="Rectangle 20">
            <a:extLst>
              <a:ext uri="{FF2B5EF4-FFF2-40B4-BE49-F238E27FC236}">
                <a16:creationId xmlns:a16="http://schemas.microsoft.com/office/drawing/2014/main" id="{88578E57-5BC7-9D07-0422-7FE60558DAA5}"/>
              </a:ext>
            </a:extLst>
          </p:cNvPr>
          <p:cNvSpPr/>
          <p:nvPr/>
        </p:nvSpPr>
        <p:spPr>
          <a:xfrm>
            <a:off x="9584929" y="1413745"/>
            <a:ext cx="2484000" cy="468000"/>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Presentation &amp; placement</a:t>
            </a:r>
          </a:p>
        </p:txBody>
      </p:sp>
      <p:sp>
        <p:nvSpPr>
          <p:cNvPr id="22" name="Rectangle 21">
            <a:extLst>
              <a:ext uri="{FF2B5EF4-FFF2-40B4-BE49-F238E27FC236}">
                <a16:creationId xmlns:a16="http://schemas.microsoft.com/office/drawing/2014/main" id="{93085E09-263A-A5DC-9FC7-98ACAD8AB4AD}"/>
              </a:ext>
            </a:extLst>
          </p:cNvPr>
          <p:cNvSpPr/>
          <p:nvPr/>
        </p:nvSpPr>
        <p:spPr>
          <a:xfrm>
            <a:off x="4341776" y="1413745"/>
            <a:ext cx="1584000" cy="468000"/>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Size scaling and pack optimization</a:t>
            </a:r>
          </a:p>
        </p:txBody>
      </p:sp>
      <p:sp>
        <p:nvSpPr>
          <p:cNvPr id="23" name="Rectangle 22">
            <a:extLst>
              <a:ext uri="{FF2B5EF4-FFF2-40B4-BE49-F238E27FC236}">
                <a16:creationId xmlns:a16="http://schemas.microsoft.com/office/drawing/2014/main" id="{C650F0CF-EBD0-A5D3-2BE4-54090FD6D403}"/>
              </a:ext>
            </a:extLst>
          </p:cNvPr>
          <p:cNvSpPr/>
          <p:nvPr/>
        </p:nvSpPr>
        <p:spPr>
          <a:xfrm>
            <a:off x="7966346" y="855171"/>
            <a:ext cx="1117657" cy="468000"/>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Store Grading </a:t>
            </a:r>
          </a:p>
        </p:txBody>
      </p:sp>
      <p:sp>
        <p:nvSpPr>
          <p:cNvPr id="24" name="Rectangle 23">
            <a:extLst>
              <a:ext uri="{FF2B5EF4-FFF2-40B4-BE49-F238E27FC236}">
                <a16:creationId xmlns:a16="http://schemas.microsoft.com/office/drawing/2014/main" id="{1FCC6485-CEDF-FEEC-3852-8B51EC2E6F85}"/>
              </a:ext>
            </a:extLst>
          </p:cNvPr>
          <p:cNvSpPr/>
          <p:nvPr/>
        </p:nvSpPr>
        <p:spPr>
          <a:xfrm flipH="1">
            <a:off x="2568735" y="821245"/>
            <a:ext cx="126000" cy="50123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13F87D5-78FF-A71F-96AB-A473C12F8A6B}"/>
              </a:ext>
            </a:extLst>
          </p:cNvPr>
          <p:cNvSpPr/>
          <p:nvPr/>
        </p:nvSpPr>
        <p:spPr>
          <a:xfrm>
            <a:off x="2687946" y="2059473"/>
            <a:ext cx="1260000" cy="504000"/>
          </a:xfrm>
          <a:prstGeom prst="rect">
            <a:avLst/>
          </a:prstGeom>
          <a:solidFill>
            <a:srgbClr val="CE9B1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Sourcing and contracting</a:t>
            </a:r>
          </a:p>
        </p:txBody>
      </p:sp>
      <p:sp>
        <p:nvSpPr>
          <p:cNvPr id="28" name="Rectangle 27">
            <a:extLst>
              <a:ext uri="{FF2B5EF4-FFF2-40B4-BE49-F238E27FC236}">
                <a16:creationId xmlns:a16="http://schemas.microsoft.com/office/drawing/2014/main" id="{1F5A6CAC-D556-1C65-0474-B695F7AFE7A8}"/>
              </a:ext>
            </a:extLst>
          </p:cNvPr>
          <p:cNvSpPr/>
          <p:nvPr/>
        </p:nvSpPr>
        <p:spPr>
          <a:xfrm>
            <a:off x="4067821" y="2059473"/>
            <a:ext cx="147600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Purchase Order management </a:t>
            </a:r>
          </a:p>
        </p:txBody>
      </p:sp>
      <p:sp>
        <p:nvSpPr>
          <p:cNvPr id="30" name="Rectangle 29">
            <a:extLst>
              <a:ext uri="{FF2B5EF4-FFF2-40B4-BE49-F238E27FC236}">
                <a16:creationId xmlns:a16="http://schemas.microsoft.com/office/drawing/2014/main" id="{ED3052D9-9B53-3A21-1722-9C265494BC69}"/>
              </a:ext>
            </a:extLst>
          </p:cNvPr>
          <p:cNvSpPr/>
          <p:nvPr/>
        </p:nvSpPr>
        <p:spPr>
          <a:xfrm>
            <a:off x="8207446" y="2059473"/>
            <a:ext cx="108000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Invoice &amp; payment</a:t>
            </a:r>
          </a:p>
        </p:txBody>
      </p:sp>
      <p:sp>
        <p:nvSpPr>
          <p:cNvPr id="31" name="Rectangle 30">
            <a:extLst>
              <a:ext uri="{FF2B5EF4-FFF2-40B4-BE49-F238E27FC236}">
                <a16:creationId xmlns:a16="http://schemas.microsoft.com/office/drawing/2014/main" id="{7FCC22F6-C114-6E09-6F7D-F5B20DD432FB}"/>
              </a:ext>
            </a:extLst>
          </p:cNvPr>
          <p:cNvSpPr/>
          <p:nvPr/>
        </p:nvSpPr>
        <p:spPr>
          <a:xfrm>
            <a:off x="7151571" y="2059473"/>
            <a:ext cx="93600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Goods</a:t>
            </a:r>
          </a:p>
          <a:p>
            <a:pPr algn="ctr"/>
            <a:r>
              <a:rPr lang="en-US" sz="1400">
                <a:solidFill>
                  <a:schemeClr val="bg1"/>
                </a:solidFill>
              </a:rPr>
              <a:t>Receipt</a:t>
            </a:r>
          </a:p>
        </p:txBody>
      </p:sp>
      <p:sp>
        <p:nvSpPr>
          <p:cNvPr id="33" name="Rectangle 32">
            <a:extLst>
              <a:ext uri="{FF2B5EF4-FFF2-40B4-BE49-F238E27FC236}">
                <a16:creationId xmlns:a16="http://schemas.microsoft.com/office/drawing/2014/main" id="{782180FA-D33C-F0D0-90D7-33B668B22CD3}"/>
              </a:ext>
            </a:extLst>
          </p:cNvPr>
          <p:cNvSpPr/>
          <p:nvPr/>
        </p:nvSpPr>
        <p:spPr>
          <a:xfrm>
            <a:off x="2663507" y="3700106"/>
            <a:ext cx="5424064" cy="627783"/>
          </a:xfrm>
          <a:prstGeom prst="rect">
            <a:avLst/>
          </a:prstGeom>
          <a:solidFill>
            <a:srgbClr val="CE9B1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7" name="TextBox 36">
            <a:extLst>
              <a:ext uri="{FF2B5EF4-FFF2-40B4-BE49-F238E27FC236}">
                <a16:creationId xmlns:a16="http://schemas.microsoft.com/office/drawing/2014/main" id="{4BE12BA1-BADE-6F01-9D24-F07AF92A8C48}"/>
              </a:ext>
            </a:extLst>
          </p:cNvPr>
          <p:cNvSpPr txBox="1"/>
          <p:nvPr/>
        </p:nvSpPr>
        <p:spPr>
          <a:xfrm>
            <a:off x="4652618" y="3424531"/>
            <a:ext cx="1376876" cy="252000"/>
          </a:xfrm>
          <a:prstGeom prst="rect">
            <a:avLst/>
          </a:prstGeom>
          <a:solidFill>
            <a:srgbClr val="CE9B1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Marketing</a:t>
            </a:r>
          </a:p>
        </p:txBody>
      </p:sp>
      <p:sp>
        <p:nvSpPr>
          <p:cNvPr id="54" name="Rectangle 53">
            <a:extLst>
              <a:ext uri="{FF2B5EF4-FFF2-40B4-BE49-F238E27FC236}">
                <a16:creationId xmlns:a16="http://schemas.microsoft.com/office/drawing/2014/main" id="{FE4C7DA5-8000-504D-31F0-C579EBB2C416}"/>
              </a:ext>
            </a:extLst>
          </p:cNvPr>
          <p:cNvSpPr/>
          <p:nvPr/>
        </p:nvSpPr>
        <p:spPr>
          <a:xfrm>
            <a:off x="2697355" y="5469379"/>
            <a:ext cx="1241181" cy="489369"/>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Customer Data</a:t>
            </a:r>
          </a:p>
        </p:txBody>
      </p:sp>
      <p:sp>
        <p:nvSpPr>
          <p:cNvPr id="72" name="Rectangle 71">
            <a:extLst>
              <a:ext uri="{FF2B5EF4-FFF2-40B4-BE49-F238E27FC236}">
                <a16:creationId xmlns:a16="http://schemas.microsoft.com/office/drawing/2014/main" id="{C8BBC9E3-85E5-5B8F-F552-0E52D581163A}"/>
              </a:ext>
            </a:extLst>
          </p:cNvPr>
          <p:cNvSpPr/>
          <p:nvPr/>
        </p:nvSpPr>
        <p:spPr>
          <a:xfrm>
            <a:off x="8878965" y="2752092"/>
            <a:ext cx="104400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Customer Returns</a:t>
            </a:r>
          </a:p>
        </p:txBody>
      </p:sp>
      <p:sp>
        <p:nvSpPr>
          <p:cNvPr id="74" name="Rectangle 73">
            <a:extLst>
              <a:ext uri="{FF2B5EF4-FFF2-40B4-BE49-F238E27FC236}">
                <a16:creationId xmlns:a16="http://schemas.microsoft.com/office/drawing/2014/main" id="{0C6FE2D7-ABA2-40F8-AC81-0693F0E92DE3}"/>
              </a:ext>
            </a:extLst>
          </p:cNvPr>
          <p:cNvSpPr/>
          <p:nvPr/>
        </p:nvSpPr>
        <p:spPr>
          <a:xfrm>
            <a:off x="10751198" y="2059473"/>
            <a:ext cx="1331159"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Spend Management</a:t>
            </a:r>
          </a:p>
        </p:txBody>
      </p:sp>
      <p:sp>
        <p:nvSpPr>
          <p:cNvPr id="75" name="Rectangle 74">
            <a:extLst>
              <a:ext uri="{FF2B5EF4-FFF2-40B4-BE49-F238E27FC236}">
                <a16:creationId xmlns:a16="http://schemas.microsoft.com/office/drawing/2014/main" id="{9CC38BC4-95D6-D6A6-B779-553918811E45}"/>
              </a:ext>
            </a:extLst>
          </p:cNvPr>
          <p:cNvSpPr/>
          <p:nvPr/>
        </p:nvSpPr>
        <p:spPr>
          <a:xfrm>
            <a:off x="5663696" y="2059473"/>
            <a:ext cx="136800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Tracking and notification</a:t>
            </a:r>
          </a:p>
        </p:txBody>
      </p:sp>
      <p:sp>
        <p:nvSpPr>
          <p:cNvPr id="77" name="Rectangle 76">
            <a:extLst>
              <a:ext uri="{FF2B5EF4-FFF2-40B4-BE49-F238E27FC236}">
                <a16:creationId xmlns:a16="http://schemas.microsoft.com/office/drawing/2014/main" id="{90228271-D61F-DE98-6F13-55BE326C9094}"/>
              </a:ext>
            </a:extLst>
          </p:cNvPr>
          <p:cNvSpPr/>
          <p:nvPr/>
        </p:nvSpPr>
        <p:spPr>
          <a:xfrm>
            <a:off x="6029494" y="1413745"/>
            <a:ext cx="1908000" cy="468000"/>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Allocation &amp; Replenishment plan</a:t>
            </a:r>
          </a:p>
        </p:txBody>
      </p:sp>
      <p:sp>
        <p:nvSpPr>
          <p:cNvPr id="96" name="Rectangle 95">
            <a:extLst>
              <a:ext uri="{FF2B5EF4-FFF2-40B4-BE49-F238E27FC236}">
                <a16:creationId xmlns:a16="http://schemas.microsoft.com/office/drawing/2014/main" id="{58DE811D-AA59-1BF3-0A89-E954348BCABF}"/>
              </a:ext>
            </a:extLst>
          </p:cNvPr>
          <p:cNvSpPr/>
          <p:nvPr/>
        </p:nvSpPr>
        <p:spPr>
          <a:xfrm>
            <a:off x="10994165" y="855171"/>
            <a:ext cx="1084157" cy="468000"/>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Buy Plan</a:t>
            </a:r>
          </a:p>
        </p:txBody>
      </p:sp>
      <p:sp>
        <p:nvSpPr>
          <p:cNvPr id="97" name="Rectangle 96">
            <a:extLst>
              <a:ext uri="{FF2B5EF4-FFF2-40B4-BE49-F238E27FC236}">
                <a16:creationId xmlns:a16="http://schemas.microsoft.com/office/drawing/2014/main" id="{60A2A11D-3AA6-318A-103E-3E20CAB48D99}"/>
              </a:ext>
            </a:extLst>
          </p:cNvPr>
          <p:cNvSpPr/>
          <p:nvPr/>
        </p:nvSpPr>
        <p:spPr>
          <a:xfrm>
            <a:off x="2690058" y="1413745"/>
            <a:ext cx="1548000" cy="468000"/>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Merchandise Control - OTB</a:t>
            </a:r>
          </a:p>
        </p:txBody>
      </p:sp>
      <p:sp>
        <p:nvSpPr>
          <p:cNvPr id="98" name="Rectangle 97">
            <a:extLst>
              <a:ext uri="{FF2B5EF4-FFF2-40B4-BE49-F238E27FC236}">
                <a16:creationId xmlns:a16="http://schemas.microsoft.com/office/drawing/2014/main" id="{527DA35F-63A2-7AB8-7B87-DCAE95796AB6}"/>
              </a:ext>
            </a:extLst>
          </p:cNvPr>
          <p:cNvSpPr/>
          <p:nvPr/>
        </p:nvSpPr>
        <p:spPr>
          <a:xfrm>
            <a:off x="9407321" y="2059473"/>
            <a:ext cx="122400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Vendor management</a:t>
            </a:r>
          </a:p>
        </p:txBody>
      </p:sp>
      <p:sp>
        <p:nvSpPr>
          <p:cNvPr id="99" name="Rectangle 98">
            <a:extLst>
              <a:ext uri="{FF2B5EF4-FFF2-40B4-BE49-F238E27FC236}">
                <a16:creationId xmlns:a16="http://schemas.microsoft.com/office/drawing/2014/main" id="{8476E97D-85E3-0211-3526-5EF57FCB4C0A}"/>
              </a:ext>
            </a:extLst>
          </p:cNvPr>
          <p:cNvSpPr/>
          <p:nvPr/>
        </p:nvSpPr>
        <p:spPr>
          <a:xfrm flipH="1">
            <a:off x="822958" y="1893568"/>
            <a:ext cx="11245971" cy="1260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7DEA233-FCF4-D2F1-6928-3760C80DC90E}"/>
              </a:ext>
            </a:extLst>
          </p:cNvPr>
          <p:cNvSpPr/>
          <p:nvPr/>
        </p:nvSpPr>
        <p:spPr>
          <a:xfrm flipH="1">
            <a:off x="726137" y="2587556"/>
            <a:ext cx="11245970" cy="15840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43C1FFF8-3B8D-DCB6-B341-A38CA5C74A43}"/>
              </a:ext>
            </a:extLst>
          </p:cNvPr>
          <p:cNvSpPr/>
          <p:nvPr/>
        </p:nvSpPr>
        <p:spPr>
          <a:xfrm>
            <a:off x="2697355" y="2752092"/>
            <a:ext cx="100921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Receiving</a:t>
            </a:r>
          </a:p>
        </p:txBody>
      </p:sp>
      <p:sp>
        <p:nvSpPr>
          <p:cNvPr id="103" name="Rectangle 102">
            <a:extLst>
              <a:ext uri="{FF2B5EF4-FFF2-40B4-BE49-F238E27FC236}">
                <a16:creationId xmlns:a16="http://schemas.microsoft.com/office/drawing/2014/main" id="{D8B90C51-51F9-703F-276D-022A1C467C47}"/>
              </a:ext>
            </a:extLst>
          </p:cNvPr>
          <p:cNvSpPr/>
          <p:nvPr/>
        </p:nvSpPr>
        <p:spPr>
          <a:xfrm>
            <a:off x="3812245" y="2752092"/>
            <a:ext cx="97200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Put-away</a:t>
            </a:r>
          </a:p>
        </p:txBody>
      </p:sp>
      <p:sp>
        <p:nvSpPr>
          <p:cNvPr id="104" name="Rectangle 103">
            <a:extLst>
              <a:ext uri="{FF2B5EF4-FFF2-40B4-BE49-F238E27FC236}">
                <a16:creationId xmlns:a16="http://schemas.microsoft.com/office/drawing/2014/main" id="{A80408DC-A5B3-DA0A-C4C4-C571D0B47902}"/>
              </a:ext>
            </a:extLst>
          </p:cNvPr>
          <p:cNvSpPr/>
          <p:nvPr/>
        </p:nvSpPr>
        <p:spPr>
          <a:xfrm>
            <a:off x="7693285" y="2752092"/>
            <a:ext cx="108000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Pick, Pack &amp; Ship</a:t>
            </a:r>
          </a:p>
        </p:txBody>
      </p:sp>
      <p:sp>
        <p:nvSpPr>
          <p:cNvPr id="107" name="Rectangle 106">
            <a:extLst>
              <a:ext uri="{FF2B5EF4-FFF2-40B4-BE49-F238E27FC236}">
                <a16:creationId xmlns:a16="http://schemas.microsoft.com/office/drawing/2014/main" id="{D09CD48D-5C48-DABE-89F9-6DFA272242FE}"/>
              </a:ext>
            </a:extLst>
          </p:cNvPr>
          <p:cNvSpPr/>
          <p:nvPr/>
        </p:nvSpPr>
        <p:spPr>
          <a:xfrm>
            <a:off x="11106322" y="2752092"/>
            <a:ext cx="944691"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Return to Vendor</a:t>
            </a:r>
          </a:p>
        </p:txBody>
      </p:sp>
      <p:sp>
        <p:nvSpPr>
          <p:cNvPr id="108" name="Rectangle 107">
            <a:extLst>
              <a:ext uri="{FF2B5EF4-FFF2-40B4-BE49-F238E27FC236}">
                <a16:creationId xmlns:a16="http://schemas.microsoft.com/office/drawing/2014/main" id="{F082EC4D-640A-517F-35BE-6EC5860DB649}"/>
              </a:ext>
            </a:extLst>
          </p:cNvPr>
          <p:cNvSpPr/>
          <p:nvPr/>
        </p:nvSpPr>
        <p:spPr>
          <a:xfrm>
            <a:off x="10028645" y="2752092"/>
            <a:ext cx="97200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Inventory Count</a:t>
            </a:r>
          </a:p>
        </p:txBody>
      </p:sp>
      <p:sp>
        <p:nvSpPr>
          <p:cNvPr id="109" name="Rectangle 108">
            <a:extLst>
              <a:ext uri="{FF2B5EF4-FFF2-40B4-BE49-F238E27FC236}">
                <a16:creationId xmlns:a16="http://schemas.microsoft.com/office/drawing/2014/main" id="{A672EC6A-9444-031C-C38D-76CD53D62B87}"/>
              </a:ext>
            </a:extLst>
          </p:cNvPr>
          <p:cNvSpPr/>
          <p:nvPr/>
        </p:nvSpPr>
        <p:spPr>
          <a:xfrm>
            <a:off x="4889925" y="2752092"/>
            <a:ext cx="111600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Distribution</a:t>
            </a:r>
          </a:p>
        </p:txBody>
      </p:sp>
      <p:sp>
        <p:nvSpPr>
          <p:cNvPr id="111" name="Rectangle 110">
            <a:extLst>
              <a:ext uri="{FF2B5EF4-FFF2-40B4-BE49-F238E27FC236}">
                <a16:creationId xmlns:a16="http://schemas.microsoft.com/office/drawing/2014/main" id="{3BB8B648-EE50-3678-F07E-C01093640391}"/>
              </a:ext>
            </a:extLst>
          </p:cNvPr>
          <p:cNvSpPr/>
          <p:nvPr/>
        </p:nvSpPr>
        <p:spPr>
          <a:xfrm>
            <a:off x="6111605" y="2752092"/>
            <a:ext cx="1476000" cy="504000"/>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Customer Order Fulfillment</a:t>
            </a:r>
          </a:p>
        </p:txBody>
      </p:sp>
      <p:sp>
        <p:nvSpPr>
          <p:cNvPr id="112" name="Rectangle 111">
            <a:extLst>
              <a:ext uri="{FF2B5EF4-FFF2-40B4-BE49-F238E27FC236}">
                <a16:creationId xmlns:a16="http://schemas.microsoft.com/office/drawing/2014/main" id="{F5B47CAB-38E9-2DD9-6665-8AADF2699E4F}"/>
              </a:ext>
            </a:extLst>
          </p:cNvPr>
          <p:cNvSpPr/>
          <p:nvPr/>
        </p:nvSpPr>
        <p:spPr>
          <a:xfrm>
            <a:off x="2774384" y="3803132"/>
            <a:ext cx="115200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Promotions</a:t>
            </a:r>
          </a:p>
        </p:txBody>
      </p:sp>
      <p:sp>
        <p:nvSpPr>
          <p:cNvPr id="113" name="Rectangle 112">
            <a:extLst>
              <a:ext uri="{FF2B5EF4-FFF2-40B4-BE49-F238E27FC236}">
                <a16:creationId xmlns:a16="http://schemas.microsoft.com/office/drawing/2014/main" id="{BFB828B9-3E48-0E7C-DE78-3EA9D1F71EBB}"/>
              </a:ext>
            </a:extLst>
          </p:cNvPr>
          <p:cNvSpPr/>
          <p:nvPr/>
        </p:nvSpPr>
        <p:spPr>
          <a:xfrm>
            <a:off x="4024646" y="3803132"/>
            <a:ext cx="104400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Loyalty</a:t>
            </a:r>
          </a:p>
        </p:txBody>
      </p:sp>
      <p:sp>
        <p:nvSpPr>
          <p:cNvPr id="114" name="Rectangle 113">
            <a:extLst>
              <a:ext uri="{FF2B5EF4-FFF2-40B4-BE49-F238E27FC236}">
                <a16:creationId xmlns:a16="http://schemas.microsoft.com/office/drawing/2014/main" id="{D3471654-ACDB-55DA-CBFE-F856C9BEAA25}"/>
              </a:ext>
            </a:extLst>
          </p:cNvPr>
          <p:cNvSpPr/>
          <p:nvPr/>
        </p:nvSpPr>
        <p:spPr>
          <a:xfrm>
            <a:off x="5166908" y="3803132"/>
            <a:ext cx="133200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Personalization</a:t>
            </a:r>
          </a:p>
        </p:txBody>
      </p:sp>
      <p:sp>
        <p:nvSpPr>
          <p:cNvPr id="115" name="Rectangle 114">
            <a:extLst>
              <a:ext uri="{FF2B5EF4-FFF2-40B4-BE49-F238E27FC236}">
                <a16:creationId xmlns:a16="http://schemas.microsoft.com/office/drawing/2014/main" id="{FD6A3B9E-663E-DA6F-1DFB-FE02570DA6CF}"/>
              </a:ext>
            </a:extLst>
          </p:cNvPr>
          <p:cNvSpPr/>
          <p:nvPr/>
        </p:nvSpPr>
        <p:spPr>
          <a:xfrm>
            <a:off x="6597169" y="3803132"/>
            <a:ext cx="140400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Visual Merchandising</a:t>
            </a:r>
          </a:p>
        </p:txBody>
      </p:sp>
      <p:sp>
        <p:nvSpPr>
          <p:cNvPr id="116" name="Rectangle 115">
            <a:extLst>
              <a:ext uri="{FF2B5EF4-FFF2-40B4-BE49-F238E27FC236}">
                <a16:creationId xmlns:a16="http://schemas.microsoft.com/office/drawing/2014/main" id="{CAC2E0F8-81FC-1911-AB0F-B8646AC56FA4}"/>
              </a:ext>
            </a:extLst>
          </p:cNvPr>
          <p:cNvSpPr/>
          <p:nvPr/>
        </p:nvSpPr>
        <p:spPr>
          <a:xfrm>
            <a:off x="2685501" y="4676648"/>
            <a:ext cx="5424064" cy="645107"/>
          </a:xfrm>
          <a:prstGeom prst="rect">
            <a:avLst/>
          </a:prstGeom>
          <a:solidFill>
            <a:srgbClr val="CE9B1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17" name="TextBox 116">
            <a:extLst>
              <a:ext uri="{FF2B5EF4-FFF2-40B4-BE49-F238E27FC236}">
                <a16:creationId xmlns:a16="http://schemas.microsoft.com/office/drawing/2014/main" id="{55945682-B4D5-F6C1-6A95-957060C1D68C}"/>
              </a:ext>
            </a:extLst>
          </p:cNvPr>
          <p:cNvSpPr txBox="1"/>
          <p:nvPr/>
        </p:nvSpPr>
        <p:spPr>
          <a:xfrm>
            <a:off x="4699939" y="4407760"/>
            <a:ext cx="1376876" cy="252000"/>
          </a:xfrm>
          <a:prstGeom prst="rect">
            <a:avLst/>
          </a:prstGeom>
          <a:solidFill>
            <a:srgbClr val="CE9B17"/>
          </a:solidFill>
          <a:ln w="12700">
            <a:solidFill>
              <a:schemeClr val="bg1"/>
            </a:solidFill>
          </a:ln>
        </p:spPr>
        <p:txBody>
          <a:bodyPr wrap="square" rtlCol="0">
            <a:spAutoFit/>
          </a:bodyPr>
          <a:lstStyle/>
          <a:p>
            <a:pPr algn="ctr"/>
            <a:r>
              <a:rPr lang="en-US" sz="1400">
                <a:solidFill>
                  <a:schemeClr val="bg1"/>
                </a:solidFill>
              </a:rPr>
              <a:t>Commerce</a:t>
            </a:r>
          </a:p>
        </p:txBody>
      </p:sp>
      <p:sp>
        <p:nvSpPr>
          <p:cNvPr id="118" name="Rectangle 117">
            <a:extLst>
              <a:ext uri="{FF2B5EF4-FFF2-40B4-BE49-F238E27FC236}">
                <a16:creationId xmlns:a16="http://schemas.microsoft.com/office/drawing/2014/main" id="{D4DB6368-5058-C0BB-19D1-C7C8D7FD3EA2}"/>
              </a:ext>
            </a:extLst>
          </p:cNvPr>
          <p:cNvSpPr/>
          <p:nvPr/>
        </p:nvSpPr>
        <p:spPr>
          <a:xfrm>
            <a:off x="2783703" y="4805392"/>
            <a:ext cx="932181"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Store Ops</a:t>
            </a:r>
          </a:p>
        </p:txBody>
      </p:sp>
      <p:sp>
        <p:nvSpPr>
          <p:cNvPr id="119" name="Rectangle 118">
            <a:extLst>
              <a:ext uri="{FF2B5EF4-FFF2-40B4-BE49-F238E27FC236}">
                <a16:creationId xmlns:a16="http://schemas.microsoft.com/office/drawing/2014/main" id="{BC699CC2-F4D9-AA43-BA8C-7A1160A9C1EF}"/>
              </a:ext>
            </a:extLst>
          </p:cNvPr>
          <p:cNvSpPr/>
          <p:nvPr/>
        </p:nvSpPr>
        <p:spPr>
          <a:xfrm>
            <a:off x="3806221" y="4805392"/>
            <a:ext cx="907361"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Digital Channels</a:t>
            </a:r>
          </a:p>
        </p:txBody>
      </p:sp>
      <p:sp>
        <p:nvSpPr>
          <p:cNvPr id="121" name="Rectangle 120">
            <a:extLst>
              <a:ext uri="{FF2B5EF4-FFF2-40B4-BE49-F238E27FC236}">
                <a16:creationId xmlns:a16="http://schemas.microsoft.com/office/drawing/2014/main" id="{74FA2825-7F8E-D601-59C2-41A7F822B823}"/>
              </a:ext>
            </a:extLst>
          </p:cNvPr>
          <p:cNvSpPr/>
          <p:nvPr/>
        </p:nvSpPr>
        <p:spPr>
          <a:xfrm>
            <a:off x="6964592" y="4805392"/>
            <a:ext cx="1020344"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Payments</a:t>
            </a:r>
          </a:p>
        </p:txBody>
      </p:sp>
      <p:sp>
        <p:nvSpPr>
          <p:cNvPr id="123" name="Rectangle 122">
            <a:extLst>
              <a:ext uri="{FF2B5EF4-FFF2-40B4-BE49-F238E27FC236}">
                <a16:creationId xmlns:a16="http://schemas.microsoft.com/office/drawing/2014/main" id="{3E91C557-27AD-D961-7B09-FE91C6BD0B26}"/>
              </a:ext>
            </a:extLst>
          </p:cNvPr>
          <p:cNvSpPr/>
          <p:nvPr/>
        </p:nvSpPr>
        <p:spPr>
          <a:xfrm>
            <a:off x="5866256" y="4805392"/>
            <a:ext cx="100800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Inventory Visibility</a:t>
            </a:r>
          </a:p>
        </p:txBody>
      </p:sp>
      <p:sp>
        <p:nvSpPr>
          <p:cNvPr id="124" name="Rectangle 123">
            <a:extLst>
              <a:ext uri="{FF2B5EF4-FFF2-40B4-BE49-F238E27FC236}">
                <a16:creationId xmlns:a16="http://schemas.microsoft.com/office/drawing/2014/main" id="{3D10CE77-BDA0-0FB2-1CE9-48C74D64D6B7}"/>
              </a:ext>
            </a:extLst>
          </p:cNvPr>
          <p:cNvSpPr/>
          <p:nvPr/>
        </p:nvSpPr>
        <p:spPr>
          <a:xfrm>
            <a:off x="8255501" y="3676307"/>
            <a:ext cx="3813428" cy="654197"/>
          </a:xfrm>
          <a:prstGeom prst="rect">
            <a:avLst/>
          </a:prstGeom>
          <a:solidFill>
            <a:srgbClr val="CE9B1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25" name="TextBox 124">
            <a:extLst>
              <a:ext uri="{FF2B5EF4-FFF2-40B4-BE49-F238E27FC236}">
                <a16:creationId xmlns:a16="http://schemas.microsoft.com/office/drawing/2014/main" id="{2192A1B1-F276-382F-0A2B-B95C7288E37E}"/>
              </a:ext>
            </a:extLst>
          </p:cNvPr>
          <p:cNvSpPr txBox="1"/>
          <p:nvPr/>
        </p:nvSpPr>
        <p:spPr>
          <a:xfrm>
            <a:off x="9626841" y="3416046"/>
            <a:ext cx="1335316" cy="252000"/>
          </a:xfrm>
          <a:prstGeom prst="rect">
            <a:avLst/>
          </a:prstGeom>
          <a:solidFill>
            <a:srgbClr val="CE9B1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Service</a:t>
            </a:r>
          </a:p>
        </p:txBody>
      </p:sp>
      <p:sp>
        <p:nvSpPr>
          <p:cNvPr id="126" name="Rectangle 125">
            <a:extLst>
              <a:ext uri="{FF2B5EF4-FFF2-40B4-BE49-F238E27FC236}">
                <a16:creationId xmlns:a16="http://schemas.microsoft.com/office/drawing/2014/main" id="{7D903C37-FBC3-20A2-94E1-73493F1A67CD}"/>
              </a:ext>
            </a:extLst>
          </p:cNvPr>
          <p:cNvSpPr/>
          <p:nvPr/>
        </p:nvSpPr>
        <p:spPr>
          <a:xfrm>
            <a:off x="8342285" y="3799048"/>
            <a:ext cx="1481391"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Pre-sales &amp; after-sales service</a:t>
            </a:r>
          </a:p>
        </p:txBody>
      </p:sp>
      <p:sp>
        <p:nvSpPr>
          <p:cNvPr id="129" name="Rectangle 128">
            <a:extLst>
              <a:ext uri="{FF2B5EF4-FFF2-40B4-BE49-F238E27FC236}">
                <a16:creationId xmlns:a16="http://schemas.microsoft.com/office/drawing/2014/main" id="{D261C052-ABEF-1AF5-48D5-434946BCCD1A}"/>
              </a:ext>
            </a:extLst>
          </p:cNvPr>
          <p:cNvSpPr/>
          <p:nvPr/>
        </p:nvSpPr>
        <p:spPr>
          <a:xfrm>
            <a:off x="9892612" y="3799048"/>
            <a:ext cx="1086921"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Returns &amp; refunds</a:t>
            </a:r>
          </a:p>
        </p:txBody>
      </p:sp>
      <p:sp>
        <p:nvSpPr>
          <p:cNvPr id="130" name="Rectangle 129">
            <a:extLst>
              <a:ext uri="{FF2B5EF4-FFF2-40B4-BE49-F238E27FC236}">
                <a16:creationId xmlns:a16="http://schemas.microsoft.com/office/drawing/2014/main" id="{F33FE854-7EBC-3439-6726-07CFC19FD297}"/>
              </a:ext>
            </a:extLst>
          </p:cNvPr>
          <p:cNvSpPr/>
          <p:nvPr/>
        </p:nvSpPr>
        <p:spPr>
          <a:xfrm>
            <a:off x="11047292" y="3799048"/>
            <a:ext cx="908159"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Order tracking</a:t>
            </a:r>
          </a:p>
        </p:txBody>
      </p:sp>
      <p:sp>
        <p:nvSpPr>
          <p:cNvPr id="131" name="Rectangle 130">
            <a:extLst>
              <a:ext uri="{FF2B5EF4-FFF2-40B4-BE49-F238E27FC236}">
                <a16:creationId xmlns:a16="http://schemas.microsoft.com/office/drawing/2014/main" id="{017B2098-C756-CBF3-DDEB-F806484DA676}"/>
              </a:ext>
            </a:extLst>
          </p:cNvPr>
          <p:cNvSpPr/>
          <p:nvPr/>
        </p:nvSpPr>
        <p:spPr>
          <a:xfrm>
            <a:off x="8255501" y="4676648"/>
            <a:ext cx="3821975" cy="654196"/>
          </a:xfrm>
          <a:prstGeom prst="rect">
            <a:avLst/>
          </a:prstGeom>
          <a:solidFill>
            <a:srgbClr val="CE9B1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32" name="TextBox 131">
            <a:extLst>
              <a:ext uri="{FF2B5EF4-FFF2-40B4-BE49-F238E27FC236}">
                <a16:creationId xmlns:a16="http://schemas.microsoft.com/office/drawing/2014/main" id="{8A727CE8-798B-1009-2501-EA7F467B2F74}"/>
              </a:ext>
            </a:extLst>
          </p:cNvPr>
          <p:cNvSpPr txBox="1"/>
          <p:nvPr/>
        </p:nvSpPr>
        <p:spPr>
          <a:xfrm>
            <a:off x="9656774" y="4404763"/>
            <a:ext cx="1335316" cy="252000"/>
          </a:xfrm>
          <a:prstGeom prst="rect">
            <a:avLst/>
          </a:prstGeom>
          <a:solidFill>
            <a:srgbClr val="CE9B17"/>
          </a:solidFill>
          <a:ln w="12700">
            <a:solidFill>
              <a:schemeClr val="bg1"/>
            </a:solidFill>
          </a:ln>
        </p:spPr>
        <p:txBody>
          <a:bodyPr wrap="square" rtlCol="0">
            <a:spAutoFit/>
          </a:bodyPr>
          <a:lstStyle/>
          <a:p>
            <a:pPr algn="ctr"/>
            <a:r>
              <a:rPr lang="en-US" sz="1400">
                <a:solidFill>
                  <a:schemeClr val="bg1"/>
                </a:solidFill>
              </a:rPr>
              <a:t>Fulfillment</a:t>
            </a:r>
          </a:p>
        </p:txBody>
      </p:sp>
      <p:sp>
        <p:nvSpPr>
          <p:cNvPr id="133" name="Rectangle 132">
            <a:extLst>
              <a:ext uri="{FF2B5EF4-FFF2-40B4-BE49-F238E27FC236}">
                <a16:creationId xmlns:a16="http://schemas.microsoft.com/office/drawing/2014/main" id="{EF7D2155-EDAE-A113-9000-011342DBBF99}"/>
              </a:ext>
            </a:extLst>
          </p:cNvPr>
          <p:cNvSpPr/>
          <p:nvPr/>
        </p:nvSpPr>
        <p:spPr>
          <a:xfrm>
            <a:off x="8350814" y="4805392"/>
            <a:ext cx="1006919"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Order promise</a:t>
            </a:r>
          </a:p>
        </p:txBody>
      </p:sp>
      <p:sp>
        <p:nvSpPr>
          <p:cNvPr id="134" name="Rectangle 133">
            <a:extLst>
              <a:ext uri="{FF2B5EF4-FFF2-40B4-BE49-F238E27FC236}">
                <a16:creationId xmlns:a16="http://schemas.microsoft.com/office/drawing/2014/main" id="{C4DA831C-739A-179C-8015-8CD6368C239B}"/>
              </a:ext>
            </a:extLst>
          </p:cNvPr>
          <p:cNvSpPr/>
          <p:nvPr/>
        </p:nvSpPr>
        <p:spPr>
          <a:xfrm>
            <a:off x="9451353" y="4805392"/>
            <a:ext cx="147419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Order fulfillment orchestration</a:t>
            </a:r>
          </a:p>
        </p:txBody>
      </p:sp>
      <p:sp>
        <p:nvSpPr>
          <p:cNvPr id="135" name="Rectangle 134">
            <a:extLst>
              <a:ext uri="{FF2B5EF4-FFF2-40B4-BE49-F238E27FC236}">
                <a16:creationId xmlns:a16="http://schemas.microsoft.com/office/drawing/2014/main" id="{719E3770-E783-221E-546F-7BD9C280F846}"/>
              </a:ext>
            </a:extLst>
          </p:cNvPr>
          <p:cNvSpPr/>
          <p:nvPr/>
        </p:nvSpPr>
        <p:spPr>
          <a:xfrm>
            <a:off x="11047291" y="4805392"/>
            <a:ext cx="908159"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Shipping</a:t>
            </a:r>
          </a:p>
        </p:txBody>
      </p:sp>
      <p:sp>
        <p:nvSpPr>
          <p:cNvPr id="136" name="Pentagon 135">
            <a:extLst>
              <a:ext uri="{FF2B5EF4-FFF2-40B4-BE49-F238E27FC236}">
                <a16:creationId xmlns:a16="http://schemas.microsoft.com/office/drawing/2014/main" id="{3A097035-8F0F-267F-B2FC-F14A6BC3806A}"/>
              </a:ext>
            </a:extLst>
          </p:cNvPr>
          <p:cNvSpPr/>
          <p:nvPr/>
        </p:nvSpPr>
        <p:spPr>
          <a:xfrm>
            <a:off x="726137" y="5461768"/>
            <a:ext cx="1779175" cy="478556"/>
          </a:xfrm>
          <a:prstGeom prst="homePlate">
            <a:avLst>
              <a:gd name="adj" fmla="val 0"/>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Foundational</a:t>
            </a:r>
          </a:p>
        </p:txBody>
      </p:sp>
      <p:sp>
        <p:nvSpPr>
          <p:cNvPr id="137" name="Rectangle 136">
            <a:extLst>
              <a:ext uri="{FF2B5EF4-FFF2-40B4-BE49-F238E27FC236}">
                <a16:creationId xmlns:a16="http://schemas.microsoft.com/office/drawing/2014/main" id="{CC27A997-2763-CA25-78CB-D08FD27E0BED}"/>
              </a:ext>
            </a:extLst>
          </p:cNvPr>
          <p:cNvSpPr/>
          <p:nvPr/>
        </p:nvSpPr>
        <p:spPr>
          <a:xfrm>
            <a:off x="4154580" y="5469380"/>
            <a:ext cx="1241181" cy="461015"/>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Employee data</a:t>
            </a:r>
          </a:p>
        </p:txBody>
      </p:sp>
      <p:sp>
        <p:nvSpPr>
          <p:cNvPr id="138" name="Rectangle 137">
            <a:extLst>
              <a:ext uri="{FF2B5EF4-FFF2-40B4-BE49-F238E27FC236}">
                <a16:creationId xmlns:a16="http://schemas.microsoft.com/office/drawing/2014/main" id="{A109446C-8C2F-83F9-4E54-C25D259C7F83}"/>
              </a:ext>
            </a:extLst>
          </p:cNvPr>
          <p:cNvSpPr/>
          <p:nvPr/>
        </p:nvSpPr>
        <p:spPr>
          <a:xfrm>
            <a:off x="5543183" y="5469380"/>
            <a:ext cx="1813079" cy="461015"/>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Product information management</a:t>
            </a:r>
          </a:p>
        </p:txBody>
      </p:sp>
      <p:sp>
        <p:nvSpPr>
          <p:cNvPr id="139" name="Rectangle 138">
            <a:extLst>
              <a:ext uri="{FF2B5EF4-FFF2-40B4-BE49-F238E27FC236}">
                <a16:creationId xmlns:a16="http://schemas.microsoft.com/office/drawing/2014/main" id="{BDAF4F61-815B-59AE-AFFB-B8F209E7C6C8}"/>
              </a:ext>
            </a:extLst>
          </p:cNvPr>
          <p:cNvSpPr/>
          <p:nvPr/>
        </p:nvSpPr>
        <p:spPr>
          <a:xfrm>
            <a:off x="7503684" y="5469380"/>
            <a:ext cx="1822552" cy="461015"/>
          </a:xfrm>
          <a:prstGeom prst="rect">
            <a:avLst/>
          </a:prstGeom>
          <a:solidFill>
            <a:srgbClr val="CE9B1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Content &amp; digital assets</a:t>
            </a:r>
          </a:p>
        </p:txBody>
      </p:sp>
      <p:sp>
        <p:nvSpPr>
          <p:cNvPr id="140" name="Rectangle 139">
            <a:extLst>
              <a:ext uri="{FF2B5EF4-FFF2-40B4-BE49-F238E27FC236}">
                <a16:creationId xmlns:a16="http://schemas.microsoft.com/office/drawing/2014/main" id="{D9B5E6C5-BCEE-D86E-9B1F-55F00623481F}"/>
              </a:ext>
            </a:extLst>
          </p:cNvPr>
          <p:cNvSpPr/>
          <p:nvPr/>
        </p:nvSpPr>
        <p:spPr>
          <a:xfrm>
            <a:off x="9473658" y="5469380"/>
            <a:ext cx="1241181" cy="461015"/>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Transaction audit</a:t>
            </a:r>
          </a:p>
        </p:txBody>
      </p:sp>
      <p:sp>
        <p:nvSpPr>
          <p:cNvPr id="141" name="Rectangle 140">
            <a:extLst>
              <a:ext uri="{FF2B5EF4-FFF2-40B4-BE49-F238E27FC236}">
                <a16:creationId xmlns:a16="http://schemas.microsoft.com/office/drawing/2014/main" id="{AE3F680D-9F0D-7348-E92F-0D8FD4876E4F}"/>
              </a:ext>
            </a:extLst>
          </p:cNvPr>
          <p:cNvSpPr/>
          <p:nvPr/>
        </p:nvSpPr>
        <p:spPr>
          <a:xfrm>
            <a:off x="10862262" y="5469380"/>
            <a:ext cx="1188752" cy="461015"/>
          </a:xfrm>
          <a:prstGeom prst="rect">
            <a:avLst/>
          </a:prstGeom>
          <a:solidFill>
            <a:srgbClr val="CE9B1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Stock ledger</a:t>
            </a:r>
          </a:p>
        </p:txBody>
      </p:sp>
      <p:sp>
        <p:nvSpPr>
          <p:cNvPr id="142" name="Rectangle 141">
            <a:extLst>
              <a:ext uri="{FF2B5EF4-FFF2-40B4-BE49-F238E27FC236}">
                <a16:creationId xmlns:a16="http://schemas.microsoft.com/office/drawing/2014/main" id="{C6F8B339-5EAC-19E7-753F-A35263DD6521}"/>
              </a:ext>
            </a:extLst>
          </p:cNvPr>
          <p:cNvSpPr/>
          <p:nvPr/>
        </p:nvSpPr>
        <p:spPr>
          <a:xfrm>
            <a:off x="4803919" y="4805392"/>
            <a:ext cx="972000" cy="43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rgbClr val="CE9B17"/>
                </a:solidFill>
              </a:rPr>
              <a:t>Search &amp; discovery</a:t>
            </a:r>
          </a:p>
        </p:txBody>
      </p:sp>
      <p:sp>
        <p:nvSpPr>
          <p:cNvPr id="144" name="Pentagon 143">
            <a:extLst>
              <a:ext uri="{FF2B5EF4-FFF2-40B4-BE49-F238E27FC236}">
                <a16:creationId xmlns:a16="http://schemas.microsoft.com/office/drawing/2014/main" id="{11FDF742-3AF1-20C8-C3A5-83F11F6E7B3E}"/>
              </a:ext>
            </a:extLst>
          </p:cNvPr>
          <p:cNvSpPr/>
          <p:nvPr/>
        </p:nvSpPr>
        <p:spPr>
          <a:xfrm>
            <a:off x="106527" y="1284859"/>
            <a:ext cx="378998" cy="3930132"/>
          </a:xfrm>
          <a:prstGeom prst="homePlate">
            <a:avLst>
              <a:gd name="adj" fmla="val 0"/>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a:t>Analytics and Insights</a:t>
            </a:r>
          </a:p>
        </p:txBody>
      </p:sp>
      <p:sp>
        <p:nvSpPr>
          <p:cNvPr id="145" name="Rectangle 144">
            <a:extLst>
              <a:ext uri="{FF2B5EF4-FFF2-40B4-BE49-F238E27FC236}">
                <a16:creationId xmlns:a16="http://schemas.microsoft.com/office/drawing/2014/main" id="{95B937A2-2690-A3A9-152C-42D0B9864B11}"/>
              </a:ext>
            </a:extLst>
          </p:cNvPr>
          <p:cNvSpPr/>
          <p:nvPr/>
        </p:nvSpPr>
        <p:spPr>
          <a:xfrm flipH="1">
            <a:off x="726136" y="3270282"/>
            <a:ext cx="11324876" cy="12887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A06543EA-2642-9787-46E5-58BA59DE8DAA}"/>
              </a:ext>
            </a:extLst>
          </p:cNvPr>
          <p:cNvSpPr/>
          <p:nvPr/>
        </p:nvSpPr>
        <p:spPr>
          <a:xfrm flipH="1">
            <a:off x="734007" y="5333414"/>
            <a:ext cx="11317004" cy="145054"/>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38FB9F0-4DD6-7C53-768C-591FE257ECDD}"/>
              </a:ext>
            </a:extLst>
          </p:cNvPr>
          <p:cNvSpPr txBox="1"/>
          <p:nvPr/>
        </p:nvSpPr>
        <p:spPr>
          <a:xfrm>
            <a:off x="1539412" y="1679327"/>
            <a:ext cx="966928" cy="184666"/>
          </a:xfrm>
          <a:prstGeom prst="rect">
            <a:avLst/>
          </a:prstGeom>
          <a:noFill/>
        </p:spPr>
        <p:txBody>
          <a:bodyPr wrap="square" rtlCol="0">
            <a:spAutoFit/>
          </a:bodyPr>
          <a:lstStyle/>
          <a:p>
            <a:pPr algn="ctr"/>
            <a:r>
              <a:rPr lang="en-US" sz="600" i="1">
                <a:solidFill>
                  <a:srgbClr val="D7D7D7"/>
                </a:solidFill>
                <a:hlinkClick r:id="rId2" action="ppaction://hlinksldjump">
                  <a:extLst>
                    <a:ext uri="{A12FA001-AC4F-418D-AE19-62706E023703}">
                      <ahyp:hlinkClr xmlns:ahyp="http://schemas.microsoft.com/office/drawing/2018/hyperlinkcolor" val="tx"/>
                    </a:ext>
                  </a:extLst>
                </a:hlinkClick>
              </a:rPr>
              <a:t>Supplementary details</a:t>
            </a:r>
            <a:endParaRPr lang="en-US" sz="600" i="1">
              <a:solidFill>
                <a:srgbClr val="D7D7D7"/>
              </a:solidFill>
            </a:endParaRPr>
          </a:p>
        </p:txBody>
      </p:sp>
      <p:sp>
        <p:nvSpPr>
          <p:cNvPr id="32" name="TextBox 31">
            <a:extLst>
              <a:ext uri="{FF2B5EF4-FFF2-40B4-BE49-F238E27FC236}">
                <a16:creationId xmlns:a16="http://schemas.microsoft.com/office/drawing/2014/main" id="{AF0C705B-FFF7-43F9-28F8-6D1C42FA73D9}"/>
              </a:ext>
            </a:extLst>
          </p:cNvPr>
          <p:cNvSpPr txBox="1"/>
          <p:nvPr/>
        </p:nvSpPr>
        <p:spPr>
          <a:xfrm>
            <a:off x="1529667" y="2350709"/>
            <a:ext cx="966928" cy="184666"/>
          </a:xfrm>
          <a:prstGeom prst="rect">
            <a:avLst/>
          </a:prstGeom>
          <a:noFill/>
        </p:spPr>
        <p:txBody>
          <a:bodyPr wrap="square" rtlCol="0">
            <a:spAutoFit/>
          </a:bodyPr>
          <a:lstStyle/>
          <a:p>
            <a:pPr algn="ctr"/>
            <a:r>
              <a:rPr lang="en-US" sz="600" i="1">
                <a:solidFill>
                  <a:srgbClr val="D7D7D7"/>
                </a:solidFill>
                <a:hlinkClick r:id="rId3" action="ppaction://hlinksldjump">
                  <a:extLst>
                    <a:ext uri="{A12FA001-AC4F-418D-AE19-62706E023703}">
                      <ahyp:hlinkClr xmlns:ahyp="http://schemas.microsoft.com/office/drawing/2018/hyperlinkcolor" val="tx"/>
                    </a:ext>
                  </a:extLst>
                </a:hlinkClick>
              </a:rPr>
              <a:t>Supplementary details</a:t>
            </a:r>
            <a:endParaRPr lang="en-US" sz="600" i="1">
              <a:solidFill>
                <a:srgbClr val="D7D7D7"/>
              </a:solidFill>
            </a:endParaRPr>
          </a:p>
        </p:txBody>
      </p:sp>
      <p:sp>
        <p:nvSpPr>
          <p:cNvPr id="34" name="TextBox 33">
            <a:extLst>
              <a:ext uri="{FF2B5EF4-FFF2-40B4-BE49-F238E27FC236}">
                <a16:creationId xmlns:a16="http://schemas.microsoft.com/office/drawing/2014/main" id="{D29E36E7-B65A-5A73-F48B-D4811F462B22}"/>
              </a:ext>
            </a:extLst>
          </p:cNvPr>
          <p:cNvSpPr txBox="1"/>
          <p:nvPr/>
        </p:nvSpPr>
        <p:spPr>
          <a:xfrm>
            <a:off x="1548581" y="3079747"/>
            <a:ext cx="966928" cy="184666"/>
          </a:xfrm>
          <a:prstGeom prst="rect">
            <a:avLst/>
          </a:prstGeom>
          <a:noFill/>
        </p:spPr>
        <p:txBody>
          <a:bodyPr wrap="square" rtlCol="0">
            <a:spAutoFit/>
          </a:bodyPr>
          <a:lstStyle>
            <a:defPPr>
              <a:defRPr lang="en-US"/>
            </a:defPPr>
            <a:lvl1pPr algn="ctr">
              <a:defRPr sz="600" i="1">
                <a:solidFill>
                  <a:srgbClr val="D7D7D7"/>
                </a:solidFill>
              </a:defRPr>
            </a:lvl1pPr>
          </a:lstStyle>
          <a:p>
            <a:r>
              <a:rPr lang="en-US">
                <a:hlinkClick r:id="rId4" action="ppaction://hlinksldjump">
                  <a:extLst>
                    <a:ext uri="{A12FA001-AC4F-418D-AE19-62706E023703}">
                      <ahyp:hlinkClr xmlns:ahyp="http://schemas.microsoft.com/office/drawing/2018/hyperlinkcolor" val="tx"/>
                    </a:ext>
                  </a:extLst>
                </a:hlinkClick>
              </a:rPr>
              <a:t>Supplementary details</a:t>
            </a:r>
            <a:endParaRPr lang="en-US"/>
          </a:p>
        </p:txBody>
      </p:sp>
    </p:spTree>
    <p:extLst>
      <p:ext uri="{BB962C8B-B14F-4D97-AF65-F5344CB8AC3E}">
        <p14:creationId xmlns:p14="http://schemas.microsoft.com/office/powerpoint/2010/main" val="35639517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6" presetClass="emph" presetSubtype="0" accel="50000" decel="50000" fill="hold" grpId="1" nodeType="withEffect">
                                  <p:stCondLst>
                                    <p:cond delay="0"/>
                                  </p:stCondLst>
                                  <p:childTnLst>
                                    <p:animScale>
                                      <p:cBhvr>
                                        <p:cTn id="8" dur="500" fill="hold"/>
                                        <p:tgtEl>
                                          <p:spTgt spid="25"/>
                                        </p:tgtEl>
                                      </p:cBhvr>
                                      <p:by x="120000" y="120000"/>
                                    </p:animScale>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6" presetClass="emph" presetSubtype="0" accel="50000" decel="50000" fill="hold" grpId="1" nodeType="withEffect">
                                  <p:stCondLst>
                                    <p:cond delay="0"/>
                                  </p:stCondLst>
                                  <p:childTnLst>
                                    <p:animScale>
                                      <p:cBhvr>
                                        <p:cTn id="12" dur="500" fill="hold"/>
                                        <p:tgtEl>
                                          <p:spTgt spid="32"/>
                                        </p:tgtEl>
                                      </p:cBhvr>
                                      <p:by x="120000" y="120000"/>
                                    </p:animScale>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6" presetClass="emph" presetSubtype="0" accel="50000" decel="50000" fill="hold" grpId="1" nodeType="withEffect">
                                  <p:stCondLst>
                                    <p:cond delay="0"/>
                                  </p:stCondLst>
                                  <p:childTnLst>
                                    <p:animScale>
                                      <p:cBhvr>
                                        <p:cTn id="16" dur="500" fill="hold"/>
                                        <p:tgtEl>
                                          <p:spTgt spid="3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34" grpId="0"/>
      <p:bldP spid="3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Interior of spacious modern fashion boutique with collection of various clothes hanging on racks in sunlight Stock Photo">
            <a:extLst>
              <a:ext uri="{FF2B5EF4-FFF2-40B4-BE49-F238E27FC236}">
                <a16:creationId xmlns:a16="http://schemas.microsoft.com/office/drawing/2014/main" id="{DCAA18E7-51F6-9BB9-A0AE-6804AF5790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632"/>
          <a:stretch/>
        </p:blipFill>
        <p:spPr bwMode="auto">
          <a:xfrm>
            <a:off x="0" y="0"/>
            <a:ext cx="3743568" cy="63545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2688915-4FFA-7569-A241-08A2AD3EB2C3}"/>
              </a:ext>
            </a:extLst>
          </p:cNvPr>
          <p:cNvSpPr/>
          <p:nvPr/>
        </p:nvSpPr>
        <p:spPr>
          <a:xfrm>
            <a:off x="-2222" y="0"/>
            <a:ext cx="3745790" cy="6354501"/>
          </a:xfrm>
          <a:prstGeom prst="rect">
            <a:avLst/>
          </a:prstGeom>
          <a:solidFill>
            <a:schemeClr val="accent4">
              <a:lumMod val="20000"/>
              <a:lumOff val="80000"/>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135048E-F377-F1B2-4DE8-65C96CB8FBC9}"/>
              </a:ext>
            </a:extLst>
          </p:cNvPr>
          <p:cNvSpPr>
            <a:spLocks noGrp="1"/>
          </p:cNvSpPr>
          <p:nvPr>
            <p:ph type="title"/>
          </p:nvPr>
        </p:nvSpPr>
        <p:spPr>
          <a:xfrm>
            <a:off x="166606" y="2811490"/>
            <a:ext cx="3479119" cy="731520"/>
          </a:xfrm>
        </p:spPr>
        <p:txBody>
          <a:bodyPr>
            <a:normAutofit fontScale="90000"/>
          </a:bodyPr>
          <a:lstStyle/>
          <a:p>
            <a:pPr algn="ctr"/>
            <a:r>
              <a:rPr lang="en-US" sz="3600" dirty="0"/>
              <a:t>What Makes Retail Unique?</a:t>
            </a:r>
            <a:endParaRPr lang="en-US" dirty="0"/>
          </a:p>
        </p:txBody>
      </p:sp>
      <p:sp>
        <p:nvSpPr>
          <p:cNvPr id="23" name="Rounded Rectangle 22">
            <a:extLst>
              <a:ext uri="{FF2B5EF4-FFF2-40B4-BE49-F238E27FC236}">
                <a16:creationId xmlns:a16="http://schemas.microsoft.com/office/drawing/2014/main" id="{55A622B7-5AC0-BFBA-DC1C-4221ED6B9240}"/>
              </a:ext>
            </a:extLst>
          </p:cNvPr>
          <p:cNvSpPr/>
          <p:nvPr/>
        </p:nvSpPr>
        <p:spPr>
          <a:xfrm>
            <a:off x="4482483" y="3400727"/>
            <a:ext cx="3275999" cy="2627999"/>
          </a:xfrm>
          <a:prstGeom prst="roundRect">
            <a:avLst>
              <a:gd name="adj" fmla="val 0"/>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8747D66-814D-82D8-00B9-7F2119D64649}"/>
              </a:ext>
            </a:extLst>
          </p:cNvPr>
          <p:cNvSpPr/>
          <p:nvPr/>
        </p:nvSpPr>
        <p:spPr>
          <a:xfrm>
            <a:off x="4482484" y="3400727"/>
            <a:ext cx="3276000" cy="533876"/>
          </a:xfrm>
          <a:prstGeom prst="roundRect">
            <a:avLst>
              <a:gd name="adj" fmla="val 0"/>
            </a:avLst>
          </a:prstGeom>
          <a:solidFill>
            <a:schemeClr val="bg1"/>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rgbClr val="264A70"/>
                </a:solidFill>
              </a:rPr>
              <a:t>Proliferation of channels</a:t>
            </a:r>
          </a:p>
        </p:txBody>
      </p:sp>
      <p:sp>
        <p:nvSpPr>
          <p:cNvPr id="27" name="Rounded Rectangle 26">
            <a:extLst>
              <a:ext uri="{FF2B5EF4-FFF2-40B4-BE49-F238E27FC236}">
                <a16:creationId xmlns:a16="http://schemas.microsoft.com/office/drawing/2014/main" id="{B0AADB3F-F2AA-098F-18B3-A2D29B4C2C66}"/>
              </a:ext>
            </a:extLst>
          </p:cNvPr>
          <p:cNvSpPr/>
          <p:nvPr/>
        </p:nvSpPr>
        <p:spPr>
          <a:xfrm>
            <a:off x="4482484" y="362451"/>
            <a:ext cx="3276000" cy="2628000"/>
          </a:xfrm>
          <a:prstGeom prst="roundRect">
            <a:avLst>
              <a:gd name="adj" fmla="val 0"/>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48FF39F5-6C19-9651-5DCC-353C32415A94}"/>
              </a:ext>
            </a:extLst>
          </p:cNvPr>
          <p:cNvSpPr/>
          <p:nvPr/>
        </p:nvSpPr>
        <p:spPr>
          <a:xfrm>
            <a:off x="4482484" y="362451"/>
            <a:ext cx="3276000" cy="533876"/>
          </a:xfrm>
          <a:prstGeom prst="roundRect">
            <a:avLst>
              <a:gd name="adj" fmla="val 0"/>
            </a:avLst>
          </a:prstGeom>
          <a:solidFill>
            <a:schemeClr val="bg1"/>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rgbClr val="264A70"/>
                </a:solidFill>
              </a:rPr>
              <a:t>Demand Planning vs </a:t>
            </a:r>
          </a:p>
          <a:p>
            <a:pPr algn="ctr"/>
            <a:r>
              <a:rPr lang="en-US" sz="1400" b="1">
                <a:solidFill>
                  <a:srgbClr val="264A70"/>
                </a:solidFill>
              </a:rPr>
              <a:t>Merchandise Planning</a:t>
            </a:r>
          </a:p>
        </p:txBody>
      </p:sp>
      <p:sp>
        <p:nvSpPr>
          <p:cNvPr id="37" name="Oval 36">
            <a:extLst>
              <a:ext uri="{FF2B5EF4-FFF2-40B4-BE49-F238E27FC236}">
                <a16:creationId xmlns:a16="http://schemas.microsoft.com/office/drawing/2014/main" id="{99BDE1FD-1307-6E71-6858-5EEA5910B473}"/>
              </a:ext>
            </a:extLst>
          </p:cNvPr>
          <p:cNvSpPr/>
          <p:nvPr/>
        </p:nvSpPr>
        <p:spPr>
          <a:xfrm>
            <a:off x="4209878" y="351300"/>
            <a:ext cx="612000" cy="612000"/>
          </a:xfrm>
          <a:prstGeom prst="ellipse">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C234CA22-A6AD-B0E4-6978-1CEFFC8354E1}"/>
              </a:ext>
            </a:extLst>
          </p:cNvPr>
          <p:cNvSpPr/>
          <p:nvPr/>
        </p:nvSpPr>
        <p:spPr>
          <a:xfrm>
            <a:off x="8465018" y="362800"/>
            <a:ext cx="3276000" cy="2628000"/>
          </a:xfrm>
          <a:prstGeom prst="roundRect">
            <a:avLst>
              <a:gd name="adj" fmla="val 0"/>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B1522349-298D-0174-0238-FE364B03BF5F}"/>
              </a:ext>
            </a:extLst>
          </p:cNvPr>
          <p:cNvSpPr/>
          <p:nvPr/>
        </p:nvSpPr>
        <p:spPr>
          <a:xfrm>
            <a:off x="8465018" y="362801"/>
            <a:ext cx="3276000" cy="533876"/>
          </a:xfrm>
          <a:prstGeom prst="roundRect">
            <a:avLst>
              <a:gd name="adj" fmla="val 0"/>
            </a:avLst>
          </a:prstGeom>
          <a:solidFill>
            <a:schemeClr val="bg1"/>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rgbClr val="264A70"/>
                </a:solidFill>
              </a:rPr>
              <a:t>Complexities of Inventory Management  </a:t>
            </a:r>
          </a:p>
        </p:txBody>
      </p:sp>
      <p:sp>
        <p:nvSpPr>
          <p:cNvPr id="43" name="Rounded Rectangle 42">
            <a:extLst>
              <a:ext uri="{FF2B5EF4-FFF2-40B4-BE49-F238E27FC236}">
                <a16:creationId xmlns:a16="http://schemas.microsoft.com/office/drawing/2014/main" id="{052BE9F5-CD93-0B51-A7EB-3878AC50D241}"/>
              </a:ext>
            </a:extLst>
          </p:cNvPr>
          <p:cNvSpPr/>
          <p:nvPr/>
        </p:nvSpPr>
        <p:spPr>
          <a:xfrm>
            <a:off x="8465018" y="3401076"/>
            <a:ext cx="3276000" cy="2628000"/>
          </a:xfrm>
          <a:prstGeom prst="roundRect">
            <a:avLst>
              <a:gd name="adj" fmla="val 0"/>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4A0E1C32-4455-2F96-D4FE-C8D6AFDBE6AB}"/>
              </a:ext>
            </a:extLst>
          </p:cNvPr>
          <p:cNvSpPr/>
          <p:nvPr/>
        </p:nvSpPr>
        <p:spPr>
          <a:xfrm>
            <a:off x="8465017" y="3401077"/>
            <a:ext cx="3275999" cy="533876"/>
          </a:xfrm>
          <a:prstGeom prst="roundRect">
            <a:avLst>
              <a:gd name="adj" fmla="val 0"/>
            </a:avLst>
          </a:prstGeom>
          <a:solidFill>
            <a:schemeClr val="bg1"/>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rgbClr val="264A70"/>
                </a:solidFill>
              </a:rPr>
              <a:t>Stores create uniqueness </a:t>
            </a:r>
          </a:p>
          <a:p>
            <a:pPr algn="ctr"/>
            <a:r>
              <a:rPr lang="en-US" sz="1400" b="1">
                <a:solidFill>
                  <a:srgbClr val="264A70"/>
                </a:solidFill>
              </a:rPr>
              <a:t>to retail</a:t>
            </a:r>
          </a:p>
        </p:txBody>
      </p:sp>
      <p:sp>
        <p:nvSpPr>
          <p:cNvPr id="45" name="Oval 44">
            <a:extLst>
              <a:ext uri="{FF2B5EF4-FFF2-40B4-BE49-F238E27FC236}">
                <a16:creationId xmlns:a16="http://schemas.microsoft.com/office/drawing/2014/main" id="{0BDC4502-4232-7647-BBED-DFB7C03CA841}"/>
              </a:ext>
            </a:extLst>
          </p:cNvPr>
          <p:cNvSpPr/>
          <p:nvPr/>
        </p:nvSpPr>
        <p:spPr>
          <a:xfrm>
            <a:off x="4209878" y="3365323"/>
            <a:ext cx="612000" cy="612000"/>
          </a:xfrm>
          <a:prstGeom prst="ellipse">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EFECE13-A668-8B9A-3EC0-B2DEDE6D4710}"/>
              </a:ext>
            </a:extLst>
          </p:cNvPr>
          <p:cNvSpPr/>
          <p:nvPr/>
        </p:nvSpPr>
        <p:spPr>
          <a:xfrm>
            <a:off x="8159018" y="346176"/>
            <a:ext cx="612000" cy="612000"/>
          </a:xfrm>
          <a:prstGeom prst="ellipse">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1944;p4">
            <a:extLst>
              <a:ext uri="{FF2B5EF4-FFF2-40B4-BE49-F238E27FC236}">
                <a16:creationId xmlns:a16="http://schemas.microsoft.com/office/drawing/2014/main" id="{C7D5861A-A0B4-65CE-4EFC-737C9B41E1C3}"/>
              </a:ext>
            </a:extLst>
          </p:cNvPr>
          <p:cNvSpPr/>
          <p:nvPr/>
        </p:nvSpPr>
        <p:spPr>
          <a:xfrm>
            <a:off x="8333971" y="515496"/>
            <a:ext cx="326852" cy="287880"/>
          </a:xfrm>
          <a:custGeom>
            <a:avLst/>
            <a:gdLst/>
            <a:ahLst/>
            <a:cxnLst/>
            <a:rect l="l" t="t" r="r" b="b"/>
            <a:pathLst>
              <a:path w="602" h="510" extrusionOk="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rgbClr val="264A70"/>
          </a:solidFill>
          <a:ln>
            <a:solidFill>
              <a:srgbClr val="264A7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Oval 48">
            <a:extLst>
              <a:ext uri="{FF2B5EF4-FFF2-40B4-BE49-F238E27FC236}">
                <a16:creationId xmlns:a16="http://schemas.microsoft.com/office/drawing/2014/main" id="{BAF22FB8-1BC9-E97C-77B1-D7ABC0B9502A}"/>
              </a:ext>
            </a:extLst>
          </p:cNvPr>
          <p:cNvSpPr/>
          <p:nvPr/>
        </p:nvSpPr>
        <p:spPr>
          <a:xfrm>
            <a:off x="8159018" y="3352039"/>
            <a:ext cx="612000" cy="612000"/>
          </a:xfrm>
          <a:prstGeom prst="ellipse">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1944;p4">
            <a:extLst>
              <a:ext uri="{FF2B5EF4-FFF2-40B4-BE49-F238E27FC236}">
                <a16:creationId xmlns:a16="http://schemas.microsoft.com/office/drawing/2014/main" id="{9EC9D321-EB87-79A8-D999-B251E007A9DC}"/>
              </a:ext>
            </a:extLst>
          </p:cNvPr>
          <p:cNvSpPr/>
          <p:nvPr/>
        </p:nvSpPr>
        <p:spPr>
          <a:xfrm>
            <a:off x="8333971" y="3521359"/>
            <a:ext cx="326852" cy="287880"/>
          </a:xfrm>
          <a:custGeom>
            <a:avLst/>
            <a:gdLst/>
            <a:ahLst/>
            <a:cxnLst/>
            <a:rect l="l" t="t" r="r" b="b"/>
            <a:pathLst>
              <a:path w="602" h="510" extrusionOk="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rgbClr val="264A70"/>
          </a:solidFill>
          <a:ln>
            <a:solidFill>
              <a:srgbClr val="264A70"/>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1" name="Picture 50">
            <a:extLst>
              <a:ext uri="{FF2B5EF4-FFF2-40B4-BE49-F238E27FC236}">
                <a16:creationId xmlns:a16="http://schemas.microsoft.com/office/drawing/2014/main" id="{7E426772-FD7D-C820-70F2-31A979CC0294}"/>
              </a:ext>
            </a:extLst>
          </p:cNvPr>
          <p:cNvPicPr>
            <a:picLocks noChangeAspect="1"/>
          </p:cNvPicPr>
          <p:nvPr/>
        </p:nvPicPr>
        <p:blipFill>
          <a:blip r:embed="rId4"/>
          <a:stretch>
            <a:fillRect/>
          </a:stretch>
        </p:blipFill>
        <p:spPr>
          <a:xfrm>
            <a:off x="4399701" y="465059"/>
            <a:ext cx="278005" cy="337967"/>
          </a:xfrm>
          <a:prstGeom prst="rect">
            <a:avLst/>
          </a:prstGeom>
          <a:solidFill>
            <a:srgbClr val="264A70"/>
          </a:solidFill>
          <a:ln>
            <a:solidFill>
              <a:srgbClr val="264A70"/>
            </a:solidFill>
          </a:ln>
        </p:spPr>
      </p:pic>
      <p:pic>
        <p:nvPicPr>
          <p:cNvPr id="52" name="Picture 51">
            <a:extLst>
              <a:ext uri="{FF2B5EF4-FFF2-40B4-BE49-F238E27FC236}">
                <a16:creationId xmlns:a16="http://schemas.microsoft.com/office/drawing/2014/main" id="{AD098971-4659-AFC0-9D93-B65D088A3762}"/>
              </a:ext>
            </a:extLst>
          </p:cNvPr>
          <p:cNvPicPr>
            <a:picLocks noChangeAspect="1"/>
          </p:cNvPicPr>
          <p:nvPr/>
        </p:nvPicPr>
        <p:blipFill>
          <a:blip r:embed="rId5"/>
          <a:stretch>
            <a:fillRect/>
          </a:stretch>
        </p:blipFill>
        <p:spPr>
          <a:xfrm>
            <a:off x="4319566" y="3465583"/>
            <a:ext cx="411480" cy="411480"/>
          </a:xfrm>
          <a:prstGeom prst="rect">
            <a:avLst/>
          </a:prstGeom>
          <a:solidFill>
            <a:srgbClr val="264A70"/>
          </a:solidFill>
          <a:ln>
            <a:solidFill>
              <a:srgbClr val="264A70"/>
            </a:solidFill>
          </a:ln>
        </p:spPr>
      </p:pic>
      <p:pic>
        <p:nvPicPr>
          <p:cNvPr id="53" name="Picture 52">
            <a:extLst>
              <a:ext uri="{FF2B5EF4-FFF2-40B4-BE49-F238E27FC236}">
                <a16:creationId xmlns:a16="http://schemas.microsoft.com/office/drawing/2014/main" id="{180DE47E-CF8B-BC6C-5010-547D574971A1}"/>
              </a:ext>
            </a:extLst>
          </p:cNvPr>
          <p:cNvPicPr>
            <a:picLocks noChangeAspect="1"/>
          </p:cNvPicPr>
          <p:nvPr/>
        </p:nvPicPr>
        <p:blipFill>
          <a:blip r:embed="rId6"/>
          <a:stretch>
            <a:fillRect/>
          </a:stretch>
        </p:blipFill>
        <p:spPr>
          <a:xfrm>
            <a:off x="8254593" y="465409"/>
            <a:ext cx="436538" cy="359089"/>
          </a:xfrm>
          <a:prstGeom prst="rect">
            <a:avLst/>
          </a:prstGeom>
        </p:spPr>
      </p:pic>
      <p:pic>
        <p:nvPicPr>
          <p:cNvPr id="54" name="Picture 53">
            <a:extLst>
              <a:ext uri="{FF2B5EF4-FFF2-40B4-BE49-F238E27FC236}">
                <a16:creationId xmlns:a16="http://schemas.microsoft.com/office/drawing/2014/main" id="{BC565C77-0A26-D42E-F5FD-EDCFF3B64DA7}"/>
              </a:ext>
            </a:extLst>
          </p:cNvPr>
          <p:cNvPicPr>
            <a:picLocks noChangeAspect="1"/>
          </p:cNvPicPr>
          <p:nvPr/>
        </p:nvPicPr>
        <p:blipFill>
          <a:blip r:embed="rId7"/>
          <a:stretch>
            <a:fillRect/>
          </a:stretch>
        </p:blipFill>
        <p:spPr>
          <a:xfrm>
            <a:off x="8285410" y="3465933"/>
            <a:ext cx="374904" cy="371155"/>
          </a:xfrm>
          <a:prstGeom prst="rect">
            <a:avLst/>
          </a:prstGeom>
        </p:spPr>
      </p:pic>
      <p:sp>
        <p:nvSpPr>
          <p:cNvPr id="59" name="TextBox 58">
            <a:extLst>
              <a:ext uri="{FF2B5EF4-FFF2-40B4-BE49-F238E27FC236}">
                <a16:creationId xmlns:a16="http://schemas.microsoft.com/office/drawing/2014/main" id="{33654178-9015-908D-B886-CE15538BB81D}"/>
              </a:ext>
            </a:extLst>
          </p:cNvPr>
          <p:cNvSpPr txBox="1"/>
          <p:nvPr/>
        </p:nvSpPr>
        <p:spPr>
          <a:xfrm>
            <a:off x="4499181" y="924361"/>
            <a:ext cx="3242606" cy="2015936"/>
          </a:xfrm>
          <a:prstGeom prst="rect">
            <a:avLst/>
          </a:prstGeom>
          <a:noFill/>
        </p:spPr>
        <p:txBody>
          <a:bodyPr wrap="square">
            <a:spAutoFit/>
          </a:bodyPr>
          <a:lstStyle/>
          <a:p>
            <a:pPr marL="108000" indent="-108000">
              <a:spcBef>
                <a:spcPts val="300"/>
              </a:spcBef>
              <a:buFont typeface="Arial" panose="020B0604020202020204" pitchFamily="34" charset="0"/>
              <a:buChar char="•"/>
            </a:pPr>
            <a:r>
              <a:rPr lang="en-IN" sz="1200">
                <a:solidFill>
                  <a:schemeClr val="bg1"/>
                </a:solidFill>
                <a:effectLst/>
                <a:latin typeface="Helvetica Neue" panose="02000503000000020004" pitchFamily="2" charset="0"/>
              </a:rPr>
              <a:t>Unlike other industries, planning in retail is not just predicting the sales</a:t>
            </a:r>
          </a:p>
          <a:p>
            <a:pPr marL="108000" indent="-108000">
              <a:spcBef>
                <a:spcPts val="300"/>
              </a:spcBef>
              <a:buFont typeface="Arial" panose="020B0604020202020204" pitchFamily="34" charset="0"/>
              <a:buChar char="•"/>
            </a:pPr>
            <a:r>
              <a:rPr lang="en-IN" sz="1200">
                <a:solidFill>
                  <a:schemeClr val="bg1"/>
                </a:solidFill>
                <a:effectLst/>
                <a:latin typeface="Helvetica Neue" panose="02000503000000020004" pitchFamily="2" charset="0"/>
              </a:rPr>
              <a:t>Retailers require to plan for an assortment of products residing in a complex product  hierarchy and offered in the form of multiple SKUs across different stores and channels</a:t>
            </a:r>
          </a:p>
          <a:p>
            <a:pPr marL="108000" indent="-108000">
              <a:spcBef>
                <a:spcPts val="300"/>
              </a:spcBef>
              <a:buFont typeface="Arial" panose="020B0604020202020204" pitchFamily="34" charset="0"/>
              <a:buChar char="•"/>
            </a:pPr>
            <a:r>
              <a:rPr lang="en-IN" sz="1200">
                <a:solidFill>
                  <a:schemeClr val="bg1"/>
                </a:solidFill>
                <a:effectLst/>
                <a:latin typeface="Helvetica Neue" panose="02000503000000020004" pitchFamily="2" charset="0"/>
              </a:rPr>
              <a:t>Merchandise planning ensures right merchandise is offered to the customers at the right time and place</a:t>
            </a:r>
          </a:p>
        </p:txBody>
      </p:sp>
      <p:sp>
        <p:nvSpPr>
          <p:cNvPr id="63" name="TextBox 62">
            <a:extLst>
              <a:ext uri="{FF2B5EF4-FFF2-40B4-BE49-F238E27FC236}">
                <a16:creationId xmlns:a16="http://schemas.microsoft.com/office/drawing/2014/main" id="{08DB652F-84CA-3487-AEBE-AC36F625FC4D}"/>
              </a:ext>
            </a:extLst>
          </p:cNvPr>
          <p:cNvSpPr txBox="1"/>
          <p:nvPr/>
        </p:nvSpPr>
        <p:spPr>
          <a:xfrm>
            <a:off x="8498535" y="938392"/>
            <a:ext cx="3222169" cy="2015936"/>
          </a:xfrm>
          <a:prstGeom prst="rect">
            <a:avLst/>
          </a:prstGeom>
          <a:noFill/>
        </p:spPr>
        <p:txBody>
          <a:bodyPr wrap="square">
            <a:spAutoFit/>
          </a:bodyPr>
          <a:lstStyle>
            <a:defPPr>
              <a:defRPr lang="en-US"/>
            </a:defPPr>
            <a:lvl1pPr marL="108000" indent="-108000">
              <a:spcBef>
                <a:spcPts val="300"/>
              </a:spcBef>
              <a:buFont typeface="Arial" panose="020B0604020202020204" pitchFamily="34" charset="0"/>
              <a:buChar char="•"/>
              <a:defRPr sz="1200">
                <a:solidFill>
                  <a:schemeClr val="bg1"/>
                </a:solidFill>
                <a:effectLst/>
                <a:latin typeface="Helvetica Neue" panose="02000503000000020004" pitchFamily="2" charset="0"/>
              </a:defRPr>
            </a:lvl1pPr>
          </a:lstStyle>
          <a:p>
            <a:r>
              <a:rPr lang="en-IN"/>
              <a:t>Distributed inventory across multiple stores and channels with distinct demand patterns, space availability and localization needs</a:t>
            </a:r>
          </a:p>
          <a:p>
            <a:r>
              <a:rPr lang="en-IN"/>
              <a:t>Manage different life cycle products</a:t>
            </a:r>
          </a:p>
          <a:p>
            <a:r>
              <a:rPr lang="en-IN"/>
              <a:t>Manage multiple levers for inventory management– </a:t>
            </a:r>
            <a:r>
              <a:rPr lang="en-IN" i="1"/>
              <a:t>promotions, markdowns etc. on the demand side </a:t>
            </a:r>
            <a:r>
              <a:rPr lang="en-IN"/>
              <a:t>and </a:t>
            </a:r>
            <a:r>
              <a:rPr lang="en-IN" i="1"/>
              <a:t>product</a:t>
            </a:r>
            <a:r>
              <a:rPr lang="en-IN"/>
              <a:t> </a:t>
            </a:r>
            <a:r>
              <a:rPr lang="en-IN" i="1"/>
              <a:t>postponement, dropship vs inventory holding etc. for supply</a:t>
            </a:r>
          </a:p>
        </p:txBody>
      </p:sp>
      <p:sp>
        <p:nvSpPr>
          <p:cNvPr id="1028" name="TextBox 1027">
            <a:extLst>
              <a:ext uri="{FF2B5EF4-FFF2-40B4-BE49-F238E27FC236}">
                <a16:creationId xmlns:a16="http://schemas.microsoft.com/office/drawing/2014/main" id="{F36C7ABA-F3AC-FBA4-5514-DC1BA63801B8}"/>
              </a:ext>
            </a:extLst>
          </p:cNvPr>
          <p:cNvSpPr txBox="1"/>
          <p:nvPr/>
        </p:nvSpPr>
        <p:spPr>
          <a:xfrm>
            <a:off x="4499181" y="3941919"/>
            <a:ext cx="3242606" cy="2054409"/>
          </a:xfrm>
          <a:prstGeom prst="rect">
            <a:avLst/>
          </a:prstGeom>
          <a:noFill/>
        </p:spPr>
        <p:txBody>
          <a:bodyPr wrap="square">
            <a:spAutoFit/>
          </a:bodyPr>
          <a:lstStyle>
            <a:defPPr>
              <a:defRPr lang="en-US"/>
            </a:defPPr>
            <a:lvl1pPr marL="108000" indent="-108000">
              <a:spcBef>
                <a:spcPts val="300"/>
              </a:spcBef>
              <a:buFont typeface="Arial" panose="020B0604020202020204" pitchFamily="34" charset="0"/>
              <a:buChar char="•"/>
              <a:defRPr sz="1200">
                <a:solidFill>
                  <a:schemeClr val="bg1"/>
                </a:solidFill>
                <a:effectLst/>
                <a:latin typeface="Helvetica Neue" panose="02000503000000020004" pitchFamily="2" charset="0"/>
              </a:defRPr>
            </a:lvl1pPr>
          </a:lstStyle>
          <a:p>
            <a:r>
              <a:rPr lang="en-IN"/>
              <a:t>Customer touchpoints in retail are only on an upward spiral </a:t>
            </a:r>
          </a:p>
          <a:p>
            <a:r>
              <a:rPr lang="en-IN"/>
              <a:t>Customer journeys decussate multiple channels and a seamless omnichannel experience is imperative </a:t>
            </a:r>
          </a:p>
          <a:p>
            <a:r>
              <a:rPr lang="en-IN"/>
              <a:t>New channel puts a lot of pressure on retailer’s margins that are already relatively smaller</a:t>
            </a:r>
          </a:p>
          <a:p>
            <a:r>
              <a:rPr lang="en-IN"/>
              <a:t>In B2B industries, channels are limited and demands are inversely correlated</a:t>
            </a:r>
          </a:p>
        </p:txBody>
      </p:sp>
      <p:sp>
        <p:nvSpPr>
          <p:cNvPr id="1030" name="TextBox 1029">
            <a:extLst>
              <a:ext uri="{FF2B5EF4-FFF2-40B4-BE49-F238E27FC236}">
                <a16:creationId xmlns:a16="http://schemas.microsoft.com/office/drawing/2014/main" id="{95B66259-F69D-D141-F948-87D37419EAED}"/>
              </a:ext>
            </a:extLst>
          </p:cNvPr>
          <p:cNvSpPr txBox="1"/>
          <p:nvPr/>
        </p:nvSpPr>
        <p:spPr>
          <a:xfrm>
            <a:off x="8497397" y="3999809"/>
            <a:ext cx="3275998" cy="1869743"/>
          </a:xfrm>
          <a:prstGeom prst="rect">
            <a:avLst/>
          </a:prstGeom>
          <a:noFill/>
        </p:spPr>
        <p:txBody>
          <a:bodyPr wrap="square">
            <a:spAutoFit/>
          </a:bodyPr>
          <a:lstStyle>
            <a:defPPr>
              <a:defRPr lang="en-US"/>
            </a:defPPr>
            <a:lvl1pPr marL="108000" indent="-108000">
              <a:spcBef>
                <a:spcPts val="300"/>
              </a:spcBef>
              <a:buFont typeface="Arial" panose="020B0604020202020204" pitchFamily="34" charset="0"/>
              <a:buChar char="•"/>
              <a:defRPr sz="1200">
                <a:solidFill>
                  <a:schemeClr val="bg1"/>
                </a:solidFill>
                <a:effectLst/>
                <a:latin typeface="Helvetica Neue" panose="02000503000000020004" pitchFamily="2" charset="0"/>
              </a:defRPr>
            </a:lvl1pPr>
          </a:lstStyle>
          <a:p>
            <a:r>
              <a:rPr lang="en-IN"/>
              <a:t>Stores have uniqueness in demand driven by localized factors, and microeconomic conditions</a:t>
            </a:r>
          </a:p>
          <a:p>
            <a:r>
              <a:rPr lang="en-IN"/>
              <a:t>Top-down planning requires reconciliation with bottom-up planning by the stores</a:t>
            </a:r>
          </a:p>
          <a:p>
            <a:r>
              <a:rPr lang="en-US"/>
              <a:t>Usually operate in silos and mostly communicate only with corporate</a:t>
            </a:r>
          </a:p>
          <a:p>
            <a:r>
              <a:rPr lang="en-IN"/>
              <a:t>Any change in stores consumes time and effort and usually a slow process</a:t>
            </a:r>
          </a:p>
        </p:txBody>
      </p:sp>
    </p:spTree>
    <p:extLst>
      <p:ext uri="{BB962C8B-B14F-4D97-AF65-F5344CB8AC3E}">
        <p14:creationId xmlns:p14="http://schemas.microsoft.com/office/powerpoint/2010/main" val="118055683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3E8C96ED-FD9A-3AD2-7D2C-4F25F58D3476}"/>
              </a:ext>
            </a:extLst>
          </p:cNvPr>
          <p:cNvGraphicFramePr/>
          <p:nvPr/>
        </p:nvGraphicFramePr>
        <p:xfrm>
          <a:off x="190005" y="640690"/>
          <a:ext cx="11887200" cy="5415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4ADDA814-B3E5-66CA-6BEA-0FAA0044A470}"/>
              </a:ext>
            </a:extLst>
          </p:cNvPr>
          <p:cNvGraphicFramePr/>
          <p:nvPr/>
        </p:nvGraphicFramePr>
        <p:xfrm>
          <a:off x="5833641" y="-983848"/>
          <a:ext cx="184731" cy="3970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5" name="Title 6">
            <a:extLst>
              <a:ext uri="{FF2B5EF4-FFF2-40B4-BE49-F238E27FC236}">
                <a16:creationId xmlns:a16="http://schemas.microsoft.com/office/drawing/2014/main" id="{C2D81EDE-02C8-F066-3136-274A16BCC429}"/>
              </a:ext>
            </a:extLst>
          </p:cNvPr>
          <p:cNvSpPr txBox="1">
            <a:spLocks/>
          </p:cNvSpPr>
          <p:nvPr/>
        </p:nvSpPr>
        <p:spPr>
          <a:xfrm>
            <a:off x="0" y="118733"/>
            <a:ext cx="7949212" cy="612851"/>
          </a:xfrm>
          <a:prstGeom prst="rect">
            <a:avLst/>
          </a:prstGeom>
        </p:spPr>
        <p:txBody>
          <a:bodyPr vert="horz" lIns="113150" tIns="56574" rIns="113150" bIns="56574" rtlCol="0" anchor="t">
            <a:norm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US" sz="3200"/>
              <a:t>Process Owners in a Retail Organization</a:t>
            </a:r>
            <a:endParaRPr lang="en-US" sz="3200" b="1" kern="1200" spc="-60" baseline="0">
              <a:latin typeface="+mj-lt"/>
              <a:ea typeface="Roboto Light" panose="02000000000000000000" pitchFamily="2" charset="0"/>
              <a:cs typeface="+mj-cs"/>
            </a:endParaRPr>
          </a:p>
        </p:txBody>
      </p:sp>
      <p:sp>
        <p:nvSpPr>
          <p:cNvPr id="2" name="Title 6">
            <a:extLst>
              <a:ext uri="{FF2B5EF4-FFF2-40B4-BE49-F238E27FC236}">
                <a16:creationId xmlns:a16="http://schemas.microsoft.com/office/drawing/2014/main" id="{3E0BDF9B-F93D-16FB-E5DC-EB1BB04702E0}"/>
              </a:ext>
            </a:extLst>
          </p:cNvPr>
          <p:cNvSpPr txBox="1">
            <a:spLocks/>
          </p:cNvSpPr>
          <p:nvPr/>
        </p:nvSpPr>
        <p:spPr>
          <a:xfrm>
            <a:off x="3972931" y="5284106"/>
            <a:ext cx="4465900" cy="612851"/>
          </a:xfrm>
          <a:prstGeom prst="rect">
            <a:avLst/>
          </a:prstGeom>
        </p:spPr>
        <p:txBody>
          <a:bodyPr vert="horz" lIns="113150" tIns="56574" rIns="113150" bIns="56574" rtlCol="0" anchor="ctr">
            <a:norm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gn="ctr">
              <a:lnSpc>
                <a:spcPct val="90000"/>
              </a:lnSpc>
              <a:spcAft>
                <a:spcPts val="600"/>
              </a:spcAft>
            </a:pPr>
            <a:r>
              <a:rPr lang="en-US" sz="1800" b="1" kern="1200" spc="-60" baseline="0">
                <a:latin typeface="+mj-lt"/>
                <a:ea typeface="Roboto Light" panose="02000000000000000000" pitchFamily="2" charset="0"/>
                <a:cs typeface="+mj-cs"/>
              </a:rPr>
              <a:t>Organizational Chart of a retail company</a:t>
            </a:r>
          </a:p>
        </p:txBody>
      </p:sp>
      <p:sp>
        <p:nvSpPr>
          <p:cNvPr id="5" name="Left Bracket 4">
            <a:extLst>
              <a:ext uri="{FF2B5EF4-FFF2-40B4-BE49-F238E27FC236}">
                <a16:creationId xmlns:a16="http://schemas.microsoft.com/office/drawing/2014/main" id="{C8022E5C-BC7E-181B-8942-9DCB491C2CDA}"/>
              </a:ext>
            </a:extLst>
          </p:cNvPr>
          <p:cNvSpPr/>
          <p:nvPr/>
        </p:nvSpPr>
        <p:spPr>
          <a:xfrm>
            <a:off x="4095258" y="5266532"/>
            <a:ext cx="324000" cy="648000"/>
          </a:xfrm>
          <a:prstGeom prst="leftBracket">
            <a:avLst>
              <a:gd name="adj" fmla="val 0"/>
            </a:avLst>
          </a:prstGeom>
          <a:ln w="28575">
            <a:solidFill>
              <a:srgbClr val="264A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C512E406-3E70-D521-A814-9B3C4FA7DA93}"/>
              </a:ext>
            </a:extLst>
          </p:cNvPr>
          <p:cNvSpPr/>
          <p:nvPr/>
        </p:nvSpPr>
        <p:spPr>
          <a:xfrm>
            <a:off x="8060849" y="5266532"/>
            <a:ext cx="324000" cy="648000"/>
          </a:xfrm>
          <a:prstGeom prst="rightBracket">
            <a:avLst>
              <a:gd name="adj" fmla="val 0"/>
            </a:avLst>
          </a:prstGeom>
          <a:ln w="28575">
            <a:solidFill>
              <a:srgbClr val="264A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063245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9EE7D62A-0803-AB9F-5B55-FAED1929A2DD}"/>
              </a:ext>
            </a:extLst>
          </p:cNvPr>
          <p:cNvSpPr txBox="1">
            <a:spLocks/>
          </p:cNvSpPr>
          <p:nvPr/>
        </p:nvSpPr>
        <p:spPr>
          <a:xfrm>
            <a:off x="218044" y="130308"/>
            <a:ext cx="6639956" cy="612851"/>
          </a:xfrm>
          <a:prstGeom prst="rect">
            <a:avLst/>
          </a:prstGeom>
        </p:spPr>
        <p:txBody>
          <a:bodyPr vert="horz" lIns="113150" tIns="56574" rIns="113150" bIns="56574" rtlCol="0" anchor="t">
            <a:norm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spcBef>
                <a:spcPts val="1200"/>
              </a:spcBef>
              <a:buClr>
                <a:schemeClr val="tx2"/>
              </a:buClr>
            </a:pPr>
            <a:r>
              <a:rPr lang="en-US" sz="3200"/>
              <a:t>Why do Retailers need Software? </a:t>
            </a:r>
          </a:p>
        </p:txBody>
      </p:sp>
      <p:pic>
        <p:nvPicPr>
          <p:cNvPr id="7170" name="Picture 2" descr="black laptop computer on brown wooden table">
            <a:extLst>
              <a:ext uri="{FF2B5EF4-FFF2-40B4-BE49-F238E27FC236}">
                <a16:creationId xmlns:a16="http://schemas.microsoft.com/office/drawing/2014/main" id="{87C99006-53D2-2F4F-6B13-83601B5E97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987" y="931303"/>
            <a:ext cx="2136275" cy="28474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omputer with a screen on&#10;&#10;Description automatically generated">
            <a:extLst>
              <a:ext uri="{FF2B5EF4-FFF2-40B4-BE49-F238E27FC236}">
                <a16:creationId xmlns:a16="http://schemas.microsoft.com/office/drawing/2014/main" id="{2BA1AE7E-6455-8FED-0670-0B0B8718208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659"/>
          <a:stretch/>
        </p:blipFill>
        <p:spPr>
          <a:xfrm>
            <a:off x="2702918" y="892249"/>
            <a:ext cx="2148849" cy="2847488"/>
          </a:xfrm>
          <a:prstGeom prst="rect">
            <a:avLst/>
          </a:prstGeom>
        </p:spPr>
      </p:pic>
      <p:pic>
        <p:nvPicPr>
          <p:cNvPr id="12" name="Picture 11" descr="A person sitting at a desk looking at a computer screen&#10;&#10;Description automatically generated">
            <a:extLst>
              <a:ext uri="{FF2B5EF4-FFF2-40B4-BE49-F238E27FC236}">
                <a16:creationId xmlns:a16="http://schemas.microsoft.com/office/drawing/2014/main" id="{5E2D9940-D571-D6ED-8830-14692284C3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987" y="3910233"/>
            <a:ext cx="4437780" cy="2297476"/>
          </a:xfrm>
          <a:prstGeom prst="rect">
            <a:avLst/>
          </a:prstGeom>
        </p:spPr>
      </p:pic>
      <p:sp>
        <p:nvSpPr>
          <p:cNvPr id="13" name="TextBox 12">
            <a:extLst>
              <a:ext uri="{FF2B5EF4-FFF2-40B4-BE49-F238E27FC236}">
                <a16:creationId xmlns:a16="http://schemas.microsoft.com/office/drawing/2014/main" id="{C5A7A215-DFF8-6EB4-F240-52B6D6717CDE}"/>
              </a:ext>
            </a:extLst>
          </p:cNvPr>
          <p:cNvSpPr txBox="1"/>
          <p:nvPr/>
        </p:nvSpPr>
        <p:spPr>
          <a:xfrm>
            <a:off x="5506191" y="1325282"/>
            <a:ext cx="5921830" cy="397032"/>
          </a:xfrm>
          <a:prstGeom prst="rect">
            <a:avLst/>
          </a:prstGeom>
          <a:noFill/>
        </p:spPr>
        <p:txBody>
          <a:bodyPr wrap="square" rtlCol="0">
            <a:spAutoFit/>
          </a:bodyPr>
          <a:lstStyle/>
          <a:p>
            <a:pPr algn="ctr"/>
            <a:r>
              <a:rPr lang="en-US">
                <a:solidFill>
                  <a:srgbClr val="264A70"/>
                </a:solidFill>
              </a:rPr>
              <a:t>Software are </a:t>
            </a:r>
            <a:r>
              <a:rPr lang="en-US" b="1" i="1">
                <a:solidFill>
                  <a:srgbClr val="264A70"/>
                </a:solidFill>
              </a:rPr>
              <a:t>enablers</a:t>
            </a:r>
            <a:r>
              <a:rPr lang="en-US">
                <a:solidFill>
                  <a:srgbClr val="264A70"/>
                </a:solidFill>
              </a:rPr>
              <a:t> of the business processes</a:t>
            </a:r>
          </a:p>
        </p:txBody>
      </p:sp>
      <p:sp>
        <p:nvSpPr>
          <p:cNvPr id="14" name="TextBox 13">
            <a:extLst>
              <a:ext uri="{FF2B5EF4-FFF2-40B4-BE49-F238E27FC236}">
                <a16:creationId xmlns:a16="http://schemas.microsoft.com/office/drawing/2014/main" id="{1E5B199C-543A-0796-C1E0-28AC99B9B09F}"/>
              </a:ext>
            </a:extLst>
          </p:cNvPr>
          <p:cNvSpPr txBox="1"/>
          <p:nvPr/>
        </p:nvSpPr>
        <p:spPr>
          <a:xfrm>
            <a:off x="5727543" y="400056"/>
            <a:ext cx="2109849" cy="1631216"/>
          </a:xfrm>
          <a:prstGeom prst="rect">
            <a:avLst/>
          </a:prstGeom>
          <a:noFill/>
        </p:spPr>
        <p:txBody>
          <a:bodyPr wrap="square" rtlCol="0">
            <a:spAutoFit/>
          </a:bodyPr>
          <a:lstStyle/>
          <a:p>
            <a:r>
              <a:rPr lang="en-US" sz="10000"/>
              <a:t>“</a:t>
            </a:r>
          </a:p>
        </p:txBody>
      </p:sp>
      <p:sp>
        <p:nvSpPr>
          <p:cNvPr id="16" name="Double Bracket 15">
            <a:extLst>
              <a:ext uri="{FF2B5EF4-FFF2-40B4-BE49-F238E27FC236}">
                <a16:creationId xmlns:a16="http://schemas.microsoft.com/office/drawing/2014/main" id="{FF7797E2-E1C1-F65D-573F-3288BD09C9FD}"/>
              </a:ext>
            </a:extLst>
          </p:cNvPr>
          <p:cNvSpPr/>
          <p:nvPr/>
        </p:nvSpPr>
        <p:spPr>
          <a:xfrm>
            <a:off x="5490357" y="931304"/>
            <a:ext cx="5921830" cy="1136646"/>
          </a:xfrm>
          <a:prstGeom prst="bracketPair">
            <a:avLst>
              <a:gd name="adj" fmla="val 25403"/>
            </a:avLst>
          </a:prstGeom>
          <a:ln w="19050">
            <a:solidFill>
              <a:srgbClr val="264A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Oval 17">
            <a:extLst>
              <a:ext uri="{FF2B5EF4-FFF2-40B4-BE49-F238E27FC236}">
                <a16:creationId xmlns:a16="http://schemas.microsoft.com/office/drawing/2014/main" id="{4E423312-E9D3-6477-BAA1-251C0B0045FB}"/>
              </a:ext>
            </a:extLst>
          </p:cNvPr>
          <p:cNvSpPr/>
          <p:nvPr/>
        </p:nvSpPr>
        <p:spPr>
          <a:xfrm>
            <a:off x="7101444" y="2577905"/>
            <a:ext cx="2995551" cy="2954813"/>
          </a:xfrm>
          <a:prstGeom prst="ellipse">
            <a:avLst/>
          </a:prstGeom>
          <a:solidFill>
            <a:srgbClr val="264A70"/>
          </a:solidFill>
          <a:ln>
            <a:noFill/>
          </a:ln>
          <a:effectLst>
            <a:reflection blurRad="6350" stA="52000" endA="300" endPos="35000" dir="5400000" sy="-100000" algn="bl" rotWithShape="0"/>
          </a:effectLst>
          <a:scene3d>
            <a:camera prst="orthographicFront"/>
            <a:lightRig rig="sunrise" dir="t"/>
          </a:scene3d>
          <a:sp3d extrusionH="2286000" prstMaterial="matte">
            <a:bevelT w="2286000" h="2286000"/>
            <a:bevelB w="2286000" h="2286000"/>
            <a:extrusionClr>
              <a:schemeClr val="bg1"/>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916BB34-15FE-0CC1-EBA1-07DE737F9401}"/>
              </a:ext>
            </a:extLst>
          </p:cNvPr>
          <p:cNvSpPr txBox="1"/>
          <p:nvPr/>
        </p:nvSpPr>
        <p:spPr>
          <a:xfrm>
            <a:off x="7377547" y="3050410"/>
            <a:ext cx="2612571" cy="2351413"/>
          </a:xfrm>
          <a:prstGeom prst="rect">
            <a:avLst/>
          </a:prstGeom>
          <a:noFill/>
        </p:spPr>
        <p:txBody>
          <a:bodyPr wrap="square" rtlCol="0">
            <a:spAutoFit/>
          </a:bodyPr>
          <a:lstStyle/>
          <a:p>
            <a:pPr marL="425450" indent="-285750">
              <a:spcBef>
                <a:spcPts val="300"/>
              </a:spcBef>
              <a:buFont typeface="Wingdings" pitchFamily="2" charset="2"/>
              <a:buChar char="ü"/>
            </a:pPr>
            <a:r>
              <a:rPr lang="en-US" sz="1400">
                <a:solidFill>
                  <a:schemeClr val="bg1"/>
                </a:solidFill>
              </a:rPr>
              <a:t>Task automation</a:t>
            </a:r>
          </a:p>
          <a:p>
            <a:pPr marL="425450" indent="-285750">
              <a:spcBef>
                <a:spcPts val="300"/>
              </a:spcBef>
              <a:buFont typeface="Wingdings" pitchFamily="2" charset="2"/>
              <a:buChar char="ü"/>
            </a:pPr>
            <a:r>
              <a:rPr lang="en-US" sz="1400">
                <a:solidFill>
                  <a:schemeClr val="bg1"/>
                </a:solidFill>
              </a:rPr>
              <a:t>Efficiency</a:t>
            </a:r>
          </a:p>
          <a:p>
            <a:pPr marL="425450" indent="-285750">
              <a:spcBef>
                <a:spcPts val="300"/>
              </a:spcBef>
              <a:buFont typeface="Wingdings" pitchFamily="2" charset="2"/>
              <a:buChar char="ü"/>
            </a:pPr>
            <a:r>
              <a:rPr lang="en-US" sz="1400">
                <a:solidFill>
                  <a:schemeClr val="bg1"/>
                </a:solidFill>
              </a:rPr>
              <a:t>Less error-prone </a:t>
            </a:r>
          </a:p>
          <a:p>
            <a:pPr marL="425450" indent="-285750">
              <a:spcBef>
                <a:spcPts val="300"/>
              </a:spcBef>
              <a:buFont typeface="Wingdings" pitchFamily="2" charset="2"/>
              <a:buChar char="ü"/>
            </a:pPr>
            <a:r>
              <a:rPr lang="en-US" sz="1400">
                <a:solidFill>
                  <a:schemeClr val="bg1"/>
                </a:solidFill>
              </a:rPr>
              <a:t>Scale</a:t>
            </a:r>
          </a:p>
          <a:p>
            <a:pPr marL="425450" indent="-285750">
              <a:spcBef>
                <a:spcPts val="300"/>
              </a:spcBef>
              <a:buFont typeface="Wingdings" pitchFamily="2" charset="2"/>
              <a:buChar char="ü"/>
            </a:pPr>
            <a:r>
              <a:rPr lang="en-US" sz="1400">
                <a:solidFill>
                  <a:schemeClr val="bg1"/>
                </a:solidFill>
              </a:rPr>
              <a:t>Speed</a:t>
            </a:r>
          </a:p>
          <a:p>
            <a:pPr marL="425450" indent="-285750">
              <a:spcBef>
                <a:spcPts val="300"/>
              </a:spcBef>
              <a:buFont typeface="Wingdings" pitchFamily="2" charset="2"/>
              <a:buChar char="ü"/>
            </a:pPr>
            <a:r>
              <a:rPr lang="en-US" sz="1400">
                <a:solidFill>
                  <a:schemeClr val="bg1"/>
                </a:solidFill>
              </a:rPr>
              <a:t>Market reach</a:t>
            </a:r>
          </a:p>
          <a:p>
            <a:pPr marL="425450" indent="-285750">
              <a:spcBef>
                <a:spcPts val="300"/>
              </a:spcBef>
              <a:buFont typeface="Wingdings" pitchFamily="2" charset="2"/>
              <a:buChar char="ü"/>
            </a:pPr>
            <a:r>
              <a:rPr lang="en-US" sz="1400">
                <a:solidFill>
                  <a:schemeClr val="bg1"/>
                </a:solidFill>
              </a:rPr>
              <a:t>Higher productivity</a:t>
            </a:r>
          </a:p>
          <a:p>
            <a:pPr marL="285750" indent="-146050">
              <a:buFont typeface="Arial" panose="020B0604020202020204" pitchFamily="34" charset="0"/>
              <a:buChar char="•"/>
            </a:pPr>
            <a:endParaRPr lang="en-US" sz="1400">
              <a:solidFill>
                <a:schemeClr val="bg1"/>
              </a:solidFill>
            </a:endParaRPr>
          </a:p>
          <a:p>
            <a:endParaRPr lang="en-US"/>
          </a:p>
        </p:txBody>
      </p:sp>
      <p:sp>
        <p:nvSpPr>
          <p:cNvPr id="20" name="TextBox 19">
            <a:extLst>
              <a:ext uri="{FF2B5EF4-FFF2-40B4-BE49-F238E27FC236}">
                <a16:creationId xmlns:a16="http://schemas.microsoft.com/office/drawing/2014/main" id="{94FAAE81-CAD8-17E9-4B62-5FECF51DD54F}"/>
              </a:ext>
            </a:extLst>
          </p:cNvPr>
          <p:cNvSpPr txBox="1"/>
          <p:nvPr/>
        </p:nvSpPr>
        <p:spPr>
          <a:xfrm>
            <a:off x="8582196" y="4846351"/>
            <a:ext cx="1175657" cy="307777"/>
          </a:xfrm>
          <a:prstGeom prst="rect">
            <a:avLst/>
          </a:prstGeom>
          <a:noFill/>
        </p:spPr>
        <p:txBody>
          <a:bodyPr wrap="square" rtlCol="0">
            <a:spAutoFit/>
          </a:bodyPr>
          <a:lstStyle/>
          <a:p>
            <a:r>
              <a:rPr lang="en-US" sz="1400" i="1">
                <a:solidFill>
                  <a:schemeClr val="bg1"/>
                </a:solidFill>
              </a:rPr>
              <a:t>and more…</a:t>
            </a:r>
          </a:p>
        </p:txBody>
      </p:sp>
      <p:sp>
        <p:nvSpPr>
          <p:cNvPr id="21" name="TextBox 20">
            <a:extLst>
              <a:ext uri="{FF2B5EF4-FFF2-40B4-BE49-F238E27FC236}">
                <a16:creationId xmlns:a16="http://schemas.microsoft.com/office/drawing/2014/main" id="{A1DBFE56-7663-C69C-F42E-D5FE9E86C742}"/>
              </a:ext>
            </a:extLst>
          </p:cNvPr>
          <p:cNvSpPr txBox="1"/>
          <p:nvPr/>
        </p:nvSpPr>
        <p:spPr>
          <a:xfrm rot="10800000">
            <a:off x="9057904" y="967982"/>
            <a:ext cx="2109849" cy="1631216"/>
          </a:xfrm>
          <a:prstGeom prst="rect">
            <a:avLst/>
          </a:prstGeom>
          <a:noFill/>
        </p:spPr>
        <p:txBody>
          <a:bodyPr wrap="square" rtlCol="0">
            <a:spAutoFit/>
          </a:bodyPr>
          <a:lstStyle/>
          <a:p>
            <a:r>
              <a:rPr lang="en-US" sz="10000"/>
              <a:t>“</a:t>
            </a:r>
          </a:p>
        </p:txBody>
      </p:sp>
    </p:spTree>
    <p:extLst>
      <p:ext uri="{BB962C8B-B14F-4D97-AF65-F5344CB8AC3E}">
        <p14:creationId xmlns:p14="http://schemas.microsoft.com/office/powerpoint/2010/main" val="289405627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373BDA9-EC03-F775-1C57-10844B5DDEFC}"/>
              </a:ext>
            </a:extLst>
          </p:cNvPr>
          <p:cNvSpPr txBox="1">
            <a:spLocks/>
          </p:cNvSpPr>
          <p:nvPr/>
        </p:nvSpPr>
        <p:spPr>
          <a:xfrm>
            <a:off x="230881" y="140056"/>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Evolution of Customer </a:t>
            </a:r>
            <a:r>
              <a:rPr lang="en-IN" sz="3200">
                <a:latin typeface="Arial" panose="020B0604020202020204" pitchFamily="34" charset="0"/>
                <a:ea typeface="Arial" panose="020B0604020202020204" pitchFamily="34" charset="0"/>
              </a:rPr>
              <a:t>E</a:t>
            </a:r>
            <a:r>
              <a:rPr lang="en-IN" sz="3200">
                <a:effectLst/>
                <a:latin typeface="Arial" panose="020B0604020202020204" pitchFamily="34" charset="0"/>
                <a:ea typeface="Arial" panose="020B0604020202020204" pitchFamily="34" charset="0"/>
              </a:rPr>
              <a:t>ngagement </a:t>
            </a:r>
            <a:r>
              <a:rPr lang="en-IN" sz="3200">
                <a:latin typeface="Arial" panose="020B0604020202020204" pitchFamily="34" charset="0"/>
                <a:ea typeface="Arial" panose="020B0604020202020204" pitchFamily="34" charset="0"/>
              </a:rPr>
              <a:t>M</a:t>
            </a:r>
            <a:r>
              <a:rPr lang="en-IN" sz="3200">
                <a:effectLst/>
                <a:latin typeface="Arial" panose="020B0604020202020204" pitchFamily="34" charset="0"/>
                <a:ea typeface="Arial" panose="020B0604020202020204" pitchFamily="34" charset="0"/>
              </a:rPr>
              <a:t>odels</a:t>
            </a:r>
            <a:endParaRPr lang="en-US" sz="3200" b="1" kern="1200" spc="-60" baseline="0">
              <a:latin typeface="+mj-lt"/>
              <a:ea typeface="Roboto Light" panose="02000000000000000000" pitchFamily="2" charset="0"/>
              <a:cs typeface="+mj-cs"/>
            </a:endParaRPr>
          </a:p>
        </p:txBody>
      </p:sp>
      <p:grpSp>
        <p:nvGrpSpPr>
          <p:cNvPr id="22" name="Group 21">
            <a:extLst>
              <a:ext uri="{FF2B5EF4-FFF2-40B4-BE49-F238E27FC236}">
                <a16:creationId xmlns:a16="http://schemas.microsoft.com/office/drawing/2014/main" id="{BDFB40B5-C63F-8BBF-602B-52B8B60F95AC}"/>
              </a:ext>
            </a:extLst>
          </p:cNvPr>
          <p:cNvGrpSpPr/>
          <p:nvPr/>
        </p:nvGrpSpPr>
        <p:grpSpPr>
          <a:xfrm>
            <a:off x="1509363" y="1237002"/>
            <a:ext cx="8925554" cy="3575180"/>
            <a:chOff x="1616940" y="1078426"/>
            <a:chExt cx="8592070" cy="3249661"/>
          </a:xfrm>
        </p:grpSpPr>
        <p:grpSp>
          <p:nvGrpSpPr>
            <p:cNvPr id="2" name="Group 1">
              <a:extLst>
                <a:ext uri="{FF2B5EF4-FFF2-40B4-BE49-F238E27FC236}">
                  <a16:creationId xmlns:a16="http://schemas.microsoft.com/office/drawing/2014/main" id="{E2CCA97C-E06F-7FD9-FD0F-B3901958C05E}"/>
                </a:ext>
              </a:extLst>
            </p:cNvPr>
            <p:cNvGrpSpPr/>
            <p:nvPr/>
          </p:nvGrpSpPr>
          <p:grpSpPr>
            <a:xfrm>
              <a:off x="1616940" y="1078426"/>
              <a:ext cx="8592070" cy="2740537"/>
              <a:chOff x="379808" y="508272"/>
              <a:chExt cx="7121509" cy="2290490"/>
            </a:xfrm>
          </p:grpSpPr>
          <p:pic>
            <p:nvPicPr>
              <p:cNvPr id="7" name="Picture 6">
                <a:extLst>
                  <a:ext uri="{FF2B5EF4-FFF2-40B4-BE49-F238E27FC236}">
                    <a16:creationId xmlns:a16="http://schemas.microsoft.com/office/drawing/2014/main" id="{FF68EC83-AB62-B54B-A8A9-E6A1853E1547}"/>
                  </a:ext>
                </a:extLst>
              </p:cNvPr>
              <p:cNvPicPr>
                <a:picLocks noChangeAspect="1"/>
              </p:cNvPicPr>
              <p:nvPr/>
            </p:nvPicPr>
            <p:blipFill rotWithShape="1">
              <a:blip r:embed="rId2"/>
              <a:srcRect l="12576" t="31515" r="77161" b="1"/>
              <a:stretch/>
            </p:blipFill>
            <p:spPr>
              <a:xfrm>
                <a:off x="956680" y="917611"/>
                <a:ext cx="703357" cy="1845992"/>
              </a:xfrm>
              <a:prstGeom prst="roundRect">
                <a:avLst>
                  <a:gd name="adj" fmla="val 50000"/>
                </a:avLst>
              </a:prstGeom>
              <a:solidFill>
                <a:srgbClr val="264A70"/>
              </a:solidFill>
            </p:spPr>
          </p:pic>
          <p:sp>
            <p:nvSpPr>
              <p:cNvPr id="8" name="Block Arc 7">
                <a:extLst>
                  <a:ext uri="{FF2B5EF4-FFF2-40B4-BE49-F238E27FC236}">
                    <a16:creationId xmlns:a16="http://schemas.microsoft.com/office/drawing/2014/main" id="{86C1F020-85D5-285C-BF40-F9A6D0EF9ADA}"/>
                  </a:ext>
                </a:extLst>
              </p:cNvPr>
              <p:cNvSpPr/>
              <p:nvPr/>
            </p:nvSpPr>
            <p:spPr>
              <a:xfrm>
                <a:off x="379808" y="795582"/>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21648BF2-24D1-9033-6A20-99C7B83A3F16}"/>
                  </a:ext>
                </a:extLst>
              </p:cNvPr>
              <p:cNvSpPr/>
              <p:nvPr/>
            </p:nvSpPr>
            <p:spPr>
              <a:xfrm rot="10800000">
                <a:off x="2121197" y="854978"/>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0F57DD7E-8BFD-3C14-29CF-C00B9CEF3885}"/>
                  </a:ext>
                </a:extLst>
              </p:cNvPr>
              <p:cNvPicPr>
                <a:picLocks noChangeAspect="1"/>
              </p:cNvPicPr>
              <p:nvPr/>
            </p:nvPicPr>
            <p:blipFill rotWithShape="1">
              <a:blip r:embed="rId2"/>
              <a:srcRect l="29703" t="547" r="53250" b="30427"/>
              <a:stretch/>
            </p:blipFill>
            <p:spPr>
              <a:xfrm>
                <a:off x="2412526" y="508272"/>
                <a:ext cx="1274673" cy="2014147"/>
              </a:xfrm>
              <a:prstGeom prst="roundRect">
                <a:avLst>
                  <a:gd name="adj" fmla="val 34114"/>
                </a:avLst>
              </a:prstGeom>
            </p:spPr>
          </p:pic>
          <p:pic>
            <p:nvPicPr>
              <p:cNvPr id="11" name="Picture 10">
                <a:extLst>
                  <a:ext uri="{FF2B5EF4-FFF2-40B4-BE49-F238E27FC236}">
                    <a16:creationId xmlns:a16="http://schemas.microsoft.com/office/drawing/2014/main" id="{BC48FE45-651B-5CD6-2F85-05AAECEB6CBF}"/>
                  </a:ext>
                </a:extLst>
              </p:cNvPr>
              <p:cNvPicPr>
                <a:picLocks noChangeAspect="1"/>
              </p:cNvPicPr>
              <p:nvPr/>
            </p:nvPicPr>
            <p:blipFill rotWithShape="1">
              <a:blip r:embed="rId2"/>
              <a:srcRect l="50610" t="27499" r="33455"/>
              <a:stretch/>
            </p:blipFill>
            <p:spPr>
              <a:xfrm>
                <a:off x="4319309" y="952770"/>
                <a:ext cx="1039697" cy="1845992"/>
              </a:xfrm>
              <a:prstGeom prst="roundRect">
                <a:avLst>
                  <a:gd name="adj" fmla="val 50000"/>
                </a:avLst>
              </a:prstGeom>
            </p:spPr>
          </p:pic>
          <p:sp>
            <p:nvSpPr>
              <p:cNvPr id="12" name="Block Arc 11">
                <a:extLst>
                  <a:ext uri="{FF2B5EF4-FFF2-40B4-BE49-F238E27FC236}">
                    <a16:creationId xmlns:a16="http://schemas.microsoft.com/office/drawing/2014/main" id="{6B9AA38C-00D0-AD25-1304-F1A42BDBA5D2}"/>
                  </a:ext>
                </a:extLst>
              </p:cNvPr>
              <p:cNvSpPr/>
              <p:nvPr/>
            </p:nvSpPr>
            <p:spPr>
              <a:xfrm>
                <a:off x="3862585" y="806381"/>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a:extLst>
                  <a:ext uri="{FF2B5EF4-FFF2-40B4-BE49-F238E27FC236}">
                    <a16:creationId xmlns:a16="http://schemas.microsoft.com/office/drawing/2014/main" id="{164A6F05-607E-90CC-D6D9-81F580C344D0}"/>
                  </a:ext>
                </a:extLst>
              </p:cNvPr>
              <p:cNvSpPr/>
              <p:nvPr/>
            </p:nvSpPr>
            <p:spPr>
              <a:xfrm rot="10800000">
                <a:off x="5614264" y="865804"/>
                <a:ext cx="1887053" cy="1917959"/>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riangle 13">
                <a:extLst>
                  <a:ext uri="{FF2B5EF4-FFF2-40B4-BE49-F238E27FC236}">
                    <a16:creationId xmlns:a16="http://schemas.microsoft.com/office/drawing/2014/main" id="{D42F52F5-8E9F-46EF-60D6-F371074AD446}"/>
                  </a:ext>
                </a:extLst>
              </p:cNvPr>
              <p:cNvSpPr/>
              <p:nvPr/>
            </p:nvSpPr>
            <p:spPr>
              <a:xfrm>
                <a:off x="6875478" y="1610963"/>
                <a:ext cx="283713" cy="145552"/>
              </a:xfrm>
              <a:prstGeom prst="triangle">
                <a:avLst/>
              </a:prstGeom>
              <a:solidFill>
                <a:srgbClr val="1B5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8DA71D-9552-6384-C5DC-BB3DC9F23E0D}"/>
                  </a:ext>
                </a:extLst>
              </p:cNvPr>
              <p:cNvSpPr/>
              <p:nvPr/>
            </p:nvSpPr>
            <p:spPr>
              <a:xfrm>
                <a:off x="5905593" y="1237257"/>
                <a:ext cx="1304395" cy="1295987"/>
              </a:xfrm>
              <a:prstGeom prst="ellipse">
                <a:avLst/>
              </a:prstGeom>
              <a:solidFill>
                <a:srgbClr val="F87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4607531-E5CE-DC9E-774D-CD3B1355EE27}"/>
                  </a:ext>
                </a:extLst>
              </p:cNvPr>
              <p:cNvPicPr>
                <a:picLocks noChangeAspect="1"/>
              </p:cNvPicPr>
              <p:nvPr/>
            </p:nvPicPr>
            <p:blipFill rotWithShape="1">
              <a:blip r:embed="rId2"/>
              <a:srcRect l="70368" t="31131" r="13256" b="25784"/>
              <a:stretch/>
            </p:blipFill>
            <p:spPr>
              <a:xfrm>
                <a:off x="5937889" y="1306976"/>
                <a:ext cx="1232479" cy="1215443"/>
              </a:xfrm>
              <a:prstGeom prst="ellipse">
                <a:avLst/>
              </a:prstGeom>
            </p:spPr>
          </p:pic>
        </p:grpSp>
        <p:sp>
          <p:nvSpPr>
            <p:cNvPr id="3" name="Rectangle 2">
              <a:extLst>
                <a:ext uri="{FF2B5EF4-FFF2-40B4-BE49-F238E27FC236}">
                  <a16:creationId xmlns:a16="http://schemas.microsoft.com/office/drawing/2014/main" id="{CBF915E5-40CD-57EA-70CE-EF44960FCF97}"/>
                </a:ext>
              </a:extLst>
            </p:cNvPr>
            <p:cNvSpPr/>
            <p:nvPr/>
          </p:nvSpPr>
          <p:spPr>
            <a:xfrm>
              <a:off x="1884863" y="4030178"/>
              <a:ext cx="1736233" cy="291174"/>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SINGLE CHANNEL</a:t>
              </a:r>
            </a:p>
          </p:txBody>
        </p:sp>
        <p:sp>
          <p:nvSpPr>
            <p:cNvPr id="4" name="Rectangle 3">
              <a:extLst>
                <a:ext uri="{FF2B5EF4-FFF2-40B4-BE49-F238E27FC236}">
                  <a16:creationId xmlns:a16="http://schemas.microsoft.com/office/drawing/2014/main" id="{C961D371-1160-D8C5-231B-0B541E5E01EC}"/>
                </a:ext>
              </a:extLst>
            </p:cNvPr>
            <p:cNvSpPr/>
            <p:nvPr/>
          </p:nvSpPr>
          <p:spPr>
            <a:xfrm>
              <a:off x="3990434" y="4029655"/>
              <a:ext cx="1727688" cy="29222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MULTI CHANNEL</a:t>
              </a:r>
            </a:p>
          </p:txBody>
        </p:sp>
        <p:sp>
          <p:nvSpPr>
            <p:cNvPr id="5" name="Rectangle 4">
              <a:extLst>
                <a:ext uri="{FF2B5EF4-FFF2-40B4-BE49-F238E27FC236}">
                  <a16:creationId xmlns:a16="http://schemas.microsoft.com/office/drawing/2014/main" id="{001D24BA-7C67-F0A0-3C45-8E25EADC6521}"/>
                </a:ext>
              </a:extLst>
            </p:cNvPr>
            <p:cNvSpPr/>
            <p:nvPr/>
          </p:nvSpPr>
          <p:spPr>
            <a:xfrm>
              <a:off x="6087460" y="4029655"/>
              <a:ext cx="1727688" cy="29222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OMNI CHANNEL</a:t>
              </a:r>
            </a:p>
          </p:txBody>
        </p:sp>
        <p:sp>
          <p:nvSpPr>
            <p:cNvPr id="17" name="Rectangle 16">
              <a:extLst>
                <a:ext uri="{FF2B5EF4-FFF2-40B4-BE49-F238E27FC236}">
                  <a16:creationId xmlns:a16="http://schemas.microsoft.com/office/drawing/2014/main" id="{A573E8BA-1AB7-3194-F8F5-899B093431CC}"/>
                </a:ext>
              </a:extLst>
            </p:cNvPr>
            <p:cNvSpPr/>
            <p:nvPr/>
          </p:nvSpPr>
          <p:spPr>
            <a:xfrm>
              <a:off x="8184485" y="4023444"/>
              <a:ext cx="1727688" cy="304643"/>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atin typeface=""/>
                </a:rPr>
                <a:t>UNIFIED COMMERCE</a:t>
              </a:r>
            </a:p>
          </p:txBody>
        </p:sp>
      </p:grpSp>
    </p:spTree>
    <p:extLst>
      <p:ext uri="{BB962C8B-B14F-4D97-AF65-F5344CB8AC3E}">
        <p14:creationId xmlns:p14="http://schemas.microsoft.com/office/powerpoint/2010/main" val="343391199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68EC83-AB62-B54B-A8A9-E6A1853E1547}"/>
              </a:ext>
            </a:extLst>
          </p:cNvPr>
          <p:cNvPicPr>
            <a:picLocks noChangeAspect="1"/>
          </p:cNvPicPr>
          <p:nvPr/>
        </p:nvPicPr>
        <p:blipFill rotWithShape="1">
          <a:blip r:embed="rId2"/>
          <a:srcRect l="12576" t="31515" r="77161" b="1"/>
          <a:stretch/>
        </p:blipFill>
        <p:spPr>
          <a:xfrm>
            <a:off x="956680" y="1003675"/>
            <a:ext cx="703357" cy="1845992"/>
          </a:xfrm>
          <a:prstGeom prst="roundRect">
            <a:avLst>
              <a:gd name="adj" fmla="val 50000"/>
            </a:avLst>
          </a:prstGeom>
          <a:solidFill>
            <a:srgbClr val="264A70"/>
          </a:solidFill>
        </p:spPr>
      </p:pic>
      <p:sp>
        <p:nvSpPr>
          <p:cNvPr id="8" name="Block Arc 7">
            <a:extLst>
              <a:ext uri="{FF2B5EF4-FFF2-40B4-BE49-F238E27FC236}">
                <a16:creationId xmlns:a16="http://schemas.microsoft.com/office/drawing/2014/main" id="{86C1F020-85D5-285C-BF40-F9A6D0EF9ADA}"/>
              </a:ext>
            </a:extLst>
          </p:cNvPr>
          <p:cNvSpPr/>
          <p:nvPr/>
        </p:nvSpPr>
        <p:spPr>
          <a:xfrm>
            <a:off x="379808" y="881646"/>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21648BF2-24D1-9033-6A20-99C7B83A3F16}"/>
              </a:ext>
            </a:extLst>
          </p:cNvPr>
          <p:cNvSpPr/>
          <p:nvPr/>
        </p:nvSpPr>
        <p:spPr>
          <a:xfrm rot="10800000">
            <a:off x="2121197" y="941042"/>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0F57DD7E-8BFD-3C14-29CF-C00B9CEF3885}"/>
              </a:ext>
            </a:extLst>
          </p:cNvPr>
          <p:cNvPicPr>
            <a:picLocks noChangeAspect="1"/>
          </p:cNvPicPr>
          <p:nvPr/>
        </p:nvPicPr>
        <p:blipFill rotWithShape="1">
          <a:blip r:embed="rId2"/>
          <a:srcRect l="29703" t="547" r="53250" b="30427"/>
          <a:stretch/>
        </p:blipFill>
        <p:spPr>
          <a:xfrm>
            <a:off x="2412526" y="572820"/>
            <a:ext cx="1274673" cy="2014147"/>
          </a:xfrm>
          <a:prstGeom prst="roundRect">
            <a:avLst>
              <a:gd name="adj" fmla="val 34114"/>
            </a:avLst>
          </a:prstGeom>
        </p:spPr>
      </p:pic>
      <p:pic>
        <p:nvPicPr>
          <p:cNvPr id="11" name="Picture 10">
            <a:extLst>
              <a:ext uri="{FF2B5EF4-FFF2-40B4-BE49-F238E27FC236}">
                <a16:creationId xmlns:a16="http://schemas.microsoft.com/office/drawing/2014/main" id="{BC48FE45-651B-5CD6-2F85-05AAECEB6CBF}"/>
              </a:ext>
            </a:extLst>
          </p:cNvPr>
          <p:cNvPicPr>
            <a:picLocks noChangeAspect="1"/>
          </p:cNvPicPr>
          <p:nvPr/>
        </p:nvPicPr>
        <p:blipFill rotWithShape="1">
          <a:blip r:embed="rId2"/>
          <a:srcRect l="50610" t="27499" r="33455"/>
          <a:stretch/>
        </p:blipFill>
        <p:spPr>
          <a:xfrm>
            <a:off x="4319309" y="1038834"/>
            <a:ext cx="1039697" cy="1845992"/>
          </a:xfrm>
          <a:prstGeom prst="roundRect">
            <a:avLst>
              <a:gd name="adj" fmla="val 50000"/>
            </a:avLst>
          </a:prstGeom>
        </p:spPr>
      </p:pic>
      <p:sp>
        <p:nvSpPr>
          <p:cNvPr id="12" name="Block Arc 11">
            <a:extLst>
              <a:ext uri="{FF2B5EF4-FFF2-40B4-BE49-F238E27FC236}">
                <a16:creationId xmlns:a16="http://schemas.microsoft.com/office/drawing/2014/main" id="{6B9AA38C-00D0-AD25-1304-F1A42BDBA5D2}"/>
              </a:ext>
            </a:extLst>
          </p:cNvPr>
          <p:cNvSpPr/>
          <p:nvPr/>
        </p:nvSpPr>
        <p:spPr>
          <a:xfrm>
            <a:off x="3862585" y="892445"/>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a:extLst>
              <a:ext uri="{FF2B5EF4-FFF2-40B4-BE49-F238E27FC236}">
                <a16:creationId xmlns:a16="http://schemas.microsoft.com/office/drawing/2014/main" id="{164A6F05-607E-90CC-D6D9-81F580C344D0}"/>
              </a:ext>
            </a:extLst>
          </p:cNvPr>
          <p:cNvSpPr/>
          <p:nvPr/>
        </p:nvSpPr>
        <p:spPr>
          <a:xfrm rot="10800000">
            <a:off x="5614264" y="951868"/>
            <a:ext cx="1887053" cy="1917959"/>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riangle 13">
            <a:extLst>
              <a:ext uri="{FF2B5EF4-FFF2-40B4-BE49-F238E27FC236}">
                <a16:creationId xmlns:a16="http://schemas.microsoft.com/office/drawing/2014/main" id="{D42F52F5-8E9F-46EF-60D6-F371074AD446}"/>
              </a:ext>
            </a:extLst>
          </p:cNvPr>
          <p:cNvSpPr/>
          <p:nvPr/>
        </p:nvSpPr>
        <p:spPr>
          <a:xfrm>
            <a:off x="6875478" y="1697027"/>
            <a:ext cx="283713" cy="145552"/>
          </a:xfrm>
          <a:prstGeom prst="triangle">
            <a:avLst/>
          </a:prstGeom>
          <a:solidFill>
            <a:srgbClr val="1B5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8DA71D-9552-6384-C5DC-BB3DC9F23E0D}"/>
              </a:ext>
            </a:extLst>
          </p:cNvPr>
          <p:cNvSpPr/>
          <p:nvPr/>
        </p:nvSpPr>
        <p:spPr>
          <a:xfrm>
            <a:off x="5905593" y="1323321"/>
            <a:ext cx="1304395" cy="1295987"/>
          </a:xfrm>
          <a:prstGeom prst="ellipse">
            <a:avLst/>
          </a:prstGeom>
          <a:solidFill>
            <a:srgbClr val="F87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4607531-E5CE-DC9E-774D-CD3B1355EE27}"/>
              </a:ext>
            </a:extLst>
          </p:cNvPr>
          <p:cNvPicPr>
            <a:picLocks noChangeAspect="1"/>
          </p:cNvPicPr>
          <p:nvPr/>
        </p:nvPicPr>
        <p:blipFill rotWithShape="1">
          <a:blip r:embed="rId2"/>
          <a:srcRect l="70368" t="31131" r="13256" b="25784"/>
          <a:stretch/>
        </p:blipFill>
        <p:spPr>
          <a:xfrm>
            <a:off x="5937889" y="1393040"/>
            <a:ext cx="1232479" cy="1215443"/>
          </a:xfrm>
          <a:prstGeom prst="ellipse">
            <a:avLst/>
          </a:prstGeom>
        </p:spPr>
      </p:pic>
      <p:sp>
        <p:nvSpPr>
          <p:cNvPr id="18" name="Rectangle 17">
            <a:extLst>
              <a:ext uri="{FF2B5EF4-FFF2-40B4-BE49-F238E27FC236}">
                <a16:creationId xmlns:a16="http://schemas.microsoft.com/office/drawing/2014/main" id="{051B9E9C-7F68-6211-2205-C6F218882EA7}"/>
              </a:ext>
            </a:extLst>
          </p:cNvPr>
          <p:cNvSpPr/>
          <p:nvPr/>
        </p:nvSpPr>
        <p:spPr>
          <a:xfrm>
            <a:off x="241661" y="3201477"/>
            <a:ext cx="1736233" cy="3077463"/>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r>
              <a:rPr lang="en-US" sz="1400">
                <a:solidFill>
                  <a:schemeClr val="bg1"/>
                </a:solidFill>
                <a:sym typeface="Arial"/>
              </a:rPr>
              <a:t>Retailer offers only one channel (mainly offline) to sell products to customers</a:t>
            </a:r>
          </a:p>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r>
              <a:rPr lang="en-US" sz="1400">
                <a:solidFill>
                  <a:schemeClr val="bg1"/>
                </a:solidFill>
                <a:sym typeface="Arial"/>
              </a:rPr>
              <a:t>Conventional operating model followed in retail until internet disrupted it</a:t>
            </a:r>
          </a:p>
          <a:p>
            <a:pPr marL="179388" indent="-130175" algn="ctr">
              <a:buFont typeface="Arial" panose="020B0604020202020204" pitchFamily="34" charset="0"/>
              <a:buChar char="•"/>
            </a:pPr>
            <a:endParaRPr lang="en-US" sz="1400">
              <a:solidFill>
                <a:schemeClr val="bg1"/>
              </a:solidFill>
            </a:endParaRPr>
          </a:p>
        </p:txBody>
      </p:sp>
      <p:sp>
        <p:nvSpPr>
          <p:cNvPr id="19" name="Rectangle 18">
            <a:extLst>
              <a:ext uri="{FF2B5EF4-FFF2-40B4-BE49-F238E27FC236}">
                <a16:creationId xmlns:a16="http://schemas.microsoft.com/office/drawing/2014/main" id="{8ABFA72C-43BC-93AE-9565-5ADA82AFBD86}"/>
              </a:ext>
            </a:extLst>
          </p:cNvPr>
          <p:cNvSpPr/>
          <p:nvPr/>
        </p:nvSpPr>
        <p:spPr>
          <a:xfrm>
            <a:off x="250249" y="2922092"/>
            <a:ext cx="1736233" cy="291174"/>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SINGLE CHANNEL</a:t>
            </a:r>
          </a:p>
        </p:txBody>
      </p:sp>
      <p:sp>
        <p:nvSpPr>
          <p:cNvPr id="20" name="Triangle 19">
            <a:extLst>
              <a:ext uri="{FF2B5EF4-FFF2-40B4-BE49-F238E27FC236}">
                <a16:creationId xmlns:a16="http://schemas.microsoft.com/office/drawing/2014/main" id="{A5573699-F3DF-A13A-739F-BB0D2B6A33D8}"/>
              </a:ext>
            </a:extLst>
          </p:cNvPr>
          <p:cNvSpPr/>
          <p:nvPr/>
        </p:nvSpPr>
        <p:spPr>
          <a:xfrm rot="10800000">
            <a:off x="904033" y="3215964"/>
            <a:ext cx="307350" cy="2584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EAA5DC19-9935-8BA8-BC15-8F5941582C85}"/>
              </a:ext>
            </a:extLst>
          </p:cNvPr>
          <p:cNvSpPr/>
          <p:nvPr/>
        </p:nvSpPr>
        <p:spPr>
          <a:xfrm rot="10800000">
            <a:off x="921657" y="3198015"/>
            <a:ext cx="273200" cy="188209"/>
          </a:xfrm>
          <a:prstGeom prst="triangle">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5D6AB5-6AEF-525A-F0B5-A5DFBB7EA7A9}"/>
              </a:ext>
            </a:extLst>
          </p:cNvPr>
          <p:cNvSpPr/>
          <p:nvPr/>
        </p:nvSpPr>
        <p:spPr>
          <a:xfrm>
            <a:off x="2132290" y="3189831"/>
            <a:ext cx="1727688" cy="3077463"/>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9700" indent="-130175">
              <a:buFont typeface="Arial" panose="020B0604020202020204" pitchFamily="34" charset="0"/>
              <a:buChar char="•"/>
            </a:pPr>
            <a:endParaRPr lang="en-US" sz="1400"/>
          </a:p>
          <a:p>
            <a:pPr marL="139700" indent="-130175">
              <a:spcBef>
                <a:spcPts val="600"/>
              </a:spcBef>
              <a:buFont typeface="Arial" panose="020B0604020202020204" pitchFamily="34" charset="0"/>
              <a:buChar char="•"/>
            </a:pPr>
            <a:r>
              <a:rPr lang="en-US" sz="1400"/>
              <a:t>Retailer offers multiple channels to sell products</a:t>
            </a:r>
          </a:p>
          <a:p>
            <a:pPr marL="139700" indent="-130175">
              <a:spcBef>
                <a:spcPts val="600"/>
              </a:spcBef>
              <a:buFont typeface="Arial" panose="020B0604020202020204" pitchFamily="34" charset="0"/>
              <a:buChar char="•"/>
            </a:pPr>
            <a:r>
              <a:rPr lang="en-US" sz="1400"/>
              <a:t>Every channel acts independently of each other</a:t>
            </a:r>
          </a:p>
          <a:p>
            <a:pPr marL="139700" indent="-130175">
              <a:spcBef>
                <a:spcPts val="600"/>
              </a:spcBef>
              <a:buFont typeface="Arial" panose="020B0604020202020204" pitchFamily="34" charset="0"/>
              <a:buChar char="•"/>
            </a:pPr>
            <a:r>
              <a:rPr lang="en-US" sz="1400"/>
              <a:t>Process and data exist in technical and functional silos</a:t>
            </a:r>
          </a:p>
        </p:txBody>
      </p:sp>
      <p:sp>
        <p:nvSpPr>
          <p:cNvPr id="24" name="Rectangle 23">
            <a:extLst>
              <a:ext uri="{FF2B5EF4-FFF2-40B4-BE49-F238E27FC236}">
                <a16:creationId xmlns:a16="http://schemas.microsoft.com/office/drawing/2014/main" id="{8BA9CEBD-C9E0-6057-D7FA-53193CAD16E3}"/>
              </a:ext>
            </a:extLst>
          </p:cNvPr>
          <p:cNvSpPr/>
          <p:nvPr/>
        </p:nvSpPr>
        <p:spPr>
          <a:xfrm>
            <a:off x="2140836" y="2909210"/>
            <a:ext cx="1727688" cy="29222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MULTI CHANNEL</a:t>
            </a:r>
          </a:p>
        </p:txBody>
      </p:sp>
      <p:sp>
        <p:nvSpPr>
          <p:cNvPr id="25" name="Triangle 24">
            <a:extLst>
              <a:ext uri="{FF2B5EF4-FFF2-40B4-BE49-F238E27FC236}">
                <a16:creationId xmlns:a16="http://schemas.microsoft.com/office/drawing/2014/main" id="{C94EB7C9-4B6F-FCC5-FD57-1415EC99D15A}"/>
              </a:ext>
            </a:extLst>
          </p:cNvPr>
          <p:cNvSpPr/>
          <p:nvPr/>
        </p:nvSpPr>
        <p:spPr>
          <a:xfrm rot="10800000">
            <a:off x="2791403" y="3204138"/>
            <a:ext cx="305837" cy="2593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EAFC4AC2-7F98-EEB0-2E17-9BB475744DC4}"/>
              </a:ext>
            </a:extLst>
          </p:cNvPr>
          <p:cNvSpPr/>
          <p:nvPr/>
        </p:nvSpPr>
        <p:spPr>
          <a:xfrm rot="10800000">
            <a:off x="2808939" y="3186125"/>
            <a:ext cx="271855" cy="188885"/>
          </a:xfrm>
          <a:prstGeom prst="triangle">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0B85CAD-714F-E6BC-1C50-9E3573B7436B}"/>
              </a:ext>
            </a:extLst>
          </p:cNvPr>
          <p:cNvSpPr/>
          <p:nvPr/>
        </p:nvSpPr>
        <p:spPr>
          <a:xfrm>
            <a:off x="7903685" y="2018652"/>
            <a:ext cx="4231129" cy="3428225"/>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a:p>
        </p:txBody>
      </p:sp>
      <p:sp>
        <p:nvSpPr>
          <p:cNvPr id="38" name="TextBox 37">
            <a:extLst>
              <a:ext uri="{FF2B5EF4-FFF2-40B4-BE49-F238E27FC236}">
                <a16:creationId xmlns:a16="http://schemas.microsoft.com/office/drawing/2014/main" id="{04648241-8113-AF9D-AEE5-F8919233C63C}"/>
              </a:ext>
            </a:extLst>
          </p:cNvPr>
          <p:cNvSpPr txBox="1"/>
          <p:nvPr/>
        </p:nvSpPr>
        <p:spPr>
          <a:xfrm>
            <a:off x="8004589" y="2018652"/>
            <a:ext cx="3996000" cy="1015663"/>
          </a:xfrm>
          <a:prstGeom prst="rect">
            <a:avLst/>
          </a:prstGeom>
          <a:noFill/>
        </p:spPr>
        <p:txBody>
          <a:bodyPr wrap="square">
            <a:spAutoFit/>
          </a:bodyPr>
          <a:lstStyle/>
          <a:p>
            <a:pPr algn="just"/>
            <a:r>
              <a:rPr lang="en-IN" sz="1200" i="1">
                <a:latin typeface=""/>
                <a:cs typeface="Calibri" panose="020F0502020204030204" pitchFamily="34" charset="0"/>
              </a:rPr>
              <a:t>Brick-and-mortar retailers have to think of e-commerce as a serious business in its own right and not compromise its success in an effort to protect the traditional physical model - </a:t>
            </a:r>
            <a:r>
              <a:rPr lang="en-IN" sz="1200" i="1">
                <a:solidFill>
                  <a:srgbClr val="282828"/>
                </a:solidFill>
                <a:effectLst/>
                <a:latin typeface="GT America"/>
                <a:hlinkClick r:id="rId3"/>
              </a:rPr>
              <a:t>Getting Real About Virtual Commerce, HBR, 1999</a:t>
            </a:r>
            <a:endParaRPr lang="en-IN" sz="1200" i="1"/>
          </a:p>
        </p:txBody>
      </p:sp>
      <p:sp>
        <p:nvSpPr>
          <p:cNvPr id="39" name="TextBox 38">
            <a:extLst>
              <a:ext uri="{FF2B5EF4-FFF2-40B4-BE49-F238E27FC236}">
                <a16:creationId xmlns:a16="http://schemas.microsoft.com/office/drawing/2014/main" id="{36648B88-EC7B-2EB1-5770-9353D40837A2}"/>
              </a:ext>
            </a:extLst>
          </p:cNvPr>
          <p:cNvSpPr txBox="1"/>
          <p:nvPr/>
        </p:nvSpPr>
        <p:spPr>
          <a:xfrm>
            <a:off x="8015290" y="3106219"/>
            <a:ext cx="3996000" cy="1200329"/>
          </a:xfrm>
          <a:prstGeom prst="rect">
            <a:avLst/>
          </a:prstGeom>
          <a:noFill/>
        </p:spPr>
        <p:txBody>
          <a:bodyPr wrap="square">
            <a:spAutoFit/>
          </a:bodyPr>
          <a:lstStyle/>
          <a:p>
            <a:pPr algn="just"/>
            <a:r>
              <a:rPr lang="en-IN" sz="1200" i="1">
                <a:latin typeface=""/>
                <a:cs typeface="Calibri" panose="020F0502020204030204" pitchFamily="34" charset="0"/>
              </a:rPr>
              <a:t>Most e-Commerce retailers place initial emphasis on the “exciting” areas: Web product development, traffic generation, etc. Often, they give little thought to order fulfilment—a capability critical to the success or failure of Web commerce - </a:t>
            </a:r>
            <a:r>
              <a:rPr lang="en-IN" sz="1200" i="1">
                <a:hlinkClick r:id="rId4"/>
              </a:rPr>
              <a:t>Order </a:t>
            </a:r>
            <a:r>
              <a:rPr lang="en-IN" sz="1200" i="1" err="1">
                <a:hlinkClick r:id="rId4"/>
              </a:rPr>
              <a:t>Fulfillment</a:t>
            </a:r>
            <a:r>
              <a:rPr lang="en-IN" sz="1200" i="1">
                <a:hlinkClick r:id="rId4"/>
              </a:rPr>
              <a:t>: The Hidden Key to e-Commerce Success, 1999</a:t>
            </a:r>
            <a:endParaRPr lang="en-IN" sz="1200" i="1">
              <a:solidFill>
                <a:schemeClr val="bg1"/>
              </a:solidFill>
              <a:latin typeface=""/>
              <a:cs typeface="Calibri" panose="020F0502020204030204" pitchFamily="34" charset="0"/>
            </a:endParaRPr>
          </a:p>
        </p:txBody>
      </p:sp>
      <p:sp>
        <p:nvSpPr>
          <p:cNvPr id="40" name="TextBox 39">
            <a:extLst>
              <a:ext uri="{FF2B5EF4-FFF2-40B4-BE49-F238E27FC236}">
                <a16:creationId xmlns:a16="http://schemas.microsoft.com/office/drawing/2014/main" id="{9DF05B56-77F9-9718-824B-BCB3F6844479}"/>
              </a:ext>
            </a:extLst>
          </p:cNvPr>
          <p:cNvSpPr txBox="1"/>
          <p:nvPr/>
        </p:nvSpPr>
        <p:spPr>
          <a:xfrm>
            <a:off x="8053164" y="4487731"/>
            <a:ext cx="3996000" cy="1015663"/>
          </a:xfrm>
          <a:prstGeom prst="rect">
            <a:avLst/>
          </a:prstGeom>
          <a:noFill/>
        </p:spPr>
        <p:txBody>
          <a:bodyPr wrap="square">
            <a:spAutoFit/>
          </a:bodyPr>
          <a:lstStyle/>
          <a:p>
            <a:pPr algn="just"/>
            <a:r>
              <a:rPr lang="en-IN" sz="1200" i="1">
                <a:latin typeface=""/>
                <a:cs typeface="Calibri" panose="020F0502020204030204" pitchFamily="34" charset="0"/>
              </a:rPr>
              <a:t>“We had a very steep learning curve, but we’re getting a lot better at e-commerce. We’ll be the first multichannel retailer to offer pervasive service on a massive scale” - </a:t>
            </a:r>
            <a:r>
              <a:rPr lang="en-IN" sz="1200" i="1" u="sng">
                <a:solidFill>
                  <a:srgbClr val="DCA10D"/>
                </a:solidFill>
                <a:effectLst/>
                <a:latin typeface="Helvetica Neue" panose="02000503000000020004" pitchFamily="2" charset="0"/>
                <a:hlinkClick r:id="rId5"/>
              </a:rPr>
              <a:t>Stephen Riggio, Barnes and Noble’s Vice-chairman, 2001</a:t>
            </a:r>
            <a:endParaRPr lang="en-IN" sz="1200">
              <a:solidFill>
                <a:srgbClr val="DCA10D"/>
              </a:solidFill>
              <a:effectLst/>
              <a:latin typeface="Helvetica Neue" panose="02000503000000020004" pitchFamily="2" charset="0"/>
            </a:endParaRPr>
          </a:p>
        </p:txBody>
      </p:sp>
      <p:sp>
        <p:nvSpPr>
          <p:cNvPr id="44" name="Rectangle 43">
            <a:extLst>
              <a:ext uri="{FF2B5EF4-FFF2-40B4-BE49-F238E27FC236}">
                <a16:creationId xmlns:a16="http://schemas.microsoft.com/office/drawing/2014/main" id="{A970F9CA-DB3D-561B-B8C5-68E6E9CFA45B}"/>
              </a:ext>
            </a:extLst>
          </p:cNvPr>
          <p:cNvSpPr/>
          <p:nvPr/>
        </p:nvSpPr>
        <p:spPr>
          <a:xfrm>
            <a:off x="7898590" y="2013058"/>
            <a:ext cx="108000" cy="93600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F2CBF31-C9AE-193E-24BE-354710929E60}"/>
              </a:ext>
            </a:extLst>
          </p:cNvPr>
          <p:cNvSpPr/>
          <p:nvPr/>
        </p:nvSpPr>
        <p:spPr>
          <a:xfrm>
            <a:off x="11998538" y="3166407"/>
            <a:ext cx="108000" cy="1150925"/>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07D7C4D-9FA4-6B2B-FE55-A3E9DB37841B}"/>
              </a:ext>
            </a:extLst>
          </p:cNvPr>
          <p:cNvSpPr/>
          <p:nvPr/>
        </p:nvSpPr>
        <p:spPr>
          <a:xfrm>
            <a:off x="7898590" y="4510877"/>
            <a:ext cx="108000" cy="93600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AD986BA-71B4-393B-2177-C1D7B26A4915}"/>
              </a:ext>
            </a:extLst>
          </p:cNvPr>
          <p:cNvSpPr/>
          <p:nvPr/>
        </p:nvSpPr>
        <p:spPr>
          <a:xfrm>
            <a:off x="7898590" y="1697027"/>
            <a:ext cx="4207948" cy="316031"/>
          </a:xfrm>
          <a:prstGeom prst="rect">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Retail Industry Commentary </a:t>
            </a:r>
          </a:p>
        </p:txBody>
      </p:sp>
      <p:cxnSp>
        <p:nvCxnSpPr>
          <p:cNvPr id="53" name="Straight Connector 52">
            <a:extLst>
              <a:ext uri="{FF2B5EF4-FFF2-40B4-BE49-F238E27FC236}">
                <a16:creationId xmlns:a16="http://schemas.microsoft.com/office/drawing/2014/main" id="{24F04076-B523-7238-2762-EF9FF55739B9}"/>
              </a:ext>
            </a:extLst>
          </p:cNvPr>
          <p:cNvCxnSpPr>
            <a:cxnSpLocks/>
          </p:cNvCxnSpPr>
          <p:nvPr/>
        </p:nvCxnSpPr>
        <p:spPr>
          <a:xfrm>
            <a:off x="7887832" y="2005654"/>
            <a:ext cx="4248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itle 6">
            <a:extLst>
              <a:ext uri="{FF2B5EF4-FFF2-40B4-BE49-F238E27FC236}">
                <a16:creationId xmlns:a16="http://schemas.microsoft.com/office/drawing/2014/main" id="{0394EA81-4D97-A913-861E-6801DA5D6E9B}"/>
              </a:ext>
            </a:extLst>
          </p:cNvPr>
          <p:cNvSpPr txBox="1">
            <a:spLocks/>
          </p:cNvSpPr>
          <p:nvPr/>
        </p:nvSpPr>
        <p:spPr>
          <a:xfrm>
            <a:off x="230881" y="140056"/>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Evolution of Customer </a:t>
            </a:r>
            <a:r>
              <a:rPr lang="en-IN" sz="3200">
                <a:latin typeface="Arial" panose="020B0604020202020204" pitchFamily="34" charset="0"/>
                <a:ea typeface="Arial" panose="020B0604020202020204" pitchFamily="34" charset="0"/>
              </a:rPr>
              <a:t>E</a:t>
            </a:r>
            <a:r>
              <a:rPr lang="en-IN" sz="3200">
                <a:effectLst/>
                <a:latin typeface="Arial" panose="020B0604020202020204" pitchFamily="34" charset="0"/>
                <a:ea typeface="Arial" panose="020B0604020202020204" pitchFamily="34" charset="0"/>
              </a:rPr>
              <a:t>ngagement </a:t>
            </a:r>
            <a:r>
              <a:rPr lang="en-IN" sz="3200">
                <a:latin typeface="Arial" panose="020B0604020202020204" pitchFamily="34" charset="0"/>
                <a:ea typeface="Arial" panose="020B0604020202020204" pitchFamily="34" charset="0"/>
              </a:rPr>
              <a:t>M</a:t>
            </a:r>
            <a:r>
              <a:rPr lang="en-IN" sz="3200">
                <a:effectLst/>
                <a:latin typeface="Arial" panose="020B0604020202020204" pitchFamily="34" charset="0"/>
                <a:ea typeface="Arial" panose="020B0604020202020204" pitchFamily="34" charset="0"/>
              </a:rPr>
              <a:t>odels</a:t>
            </a:r>
            <a:endParaRPr lang="en-US" sz="3200" b="1" kern="1200" spc="-60" baseline="0">
              <a:latin typeface="+mj-lt"/>
              <a:ea typeface="Roboto Light" panose="02000000000000000000" pitchFamily="2" charset="0"/>
              <a:cs typeface="+mj-cs"/>
            </a:endParaRPr>
          </a:p>
        </p:txBody>
      </p:sp>
    </p:spTree>
    <p:extLst>
      <p:ext uri="{BB962C8B-B14F-4D97-AF65-F5344CB8AC3E}">
        <p14:creationId xmlns:p14="http://schemas.microsoft.com/office/powerpoint/2010/main" val="403136532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68EC83-AB62-B54B-A8A9-E6A1853E1547}"/>
              </a:ext>
            </a:extLst>
          </p:cNvPr>
          <p:cNvPicPr>
            <a:picLocks noChangeAspect="1"/>
          </p:cNvPicPr>
          <p:nvPr/>
        </p:nvPicPr>
        <p:blipFill rotWithShape="1">
          <a:blip r:embed="rId2"/>
          <a:srcRect l="12576" t="31515" r="77161" b="1"/>
          <a:stretch/>
        </p:blipFill>
        <p:spPr>
          <a:xfrm>
            <a:off x="956680" y="1014433"/>
            <a:ext cx="703357" cy="1845992"/>
          </a:xfrm>
          <a:prstGeom prst="roundRect">
            <a:avLst>
              <a:gd name="adj" fmla="val 50000"/>
            </a:avLst>
          </a:prstGeom>
          <a:solidFill>
            <a:srgbClr val="264A70"/>
          </a:solidFill>
        </p:spPr>
      </p:pic>
      <p:sp>
        <p:nvSpPr>
          <p:cNvPr id="8" name="Block Arc 7">
            <a:extLst>
              <a:ext uri="{FF2B5EF4-FFF2-40B4-BE49-F238E27FC236}">
                <a16:creationId xmlns:a16="http://schemas.microsoft.com/office/drawing/2014/main" id="{86C1F020-85D5-285C-BF40-F9A6D0EF9ADA}"/>
              </a:ext>
            </a:extLst>
          </p:cNvPr>
          <p:cNvSpPr/>
          <p:nvPr/>
        </p:nvSpPr>
        <p:spPr>
          <a:xfrm>
            <a:off x="379808" y="892404"/>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21648BF2-24D1-9033-6A20-99C7B83A3F16}"/>
              </a:ext>
            </a:extLst>
          </p:cNvPr>
          <p:cNvSpPr/>
          <p:nvPr/>
        </p:nvSpPr>
        <p:spPr>
          <a:xfrm rot="10800000">
            <a:off x="2121197" y="951800"/>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0F57DD7E-8BFD-3C14-29CF-C00B9CEF3885}"/>
              </a:ext>
            </a:extLst>
          </p:cNvPr>
          <p:cNvPicPr>
            <a:picLocks noChangeAspect="1"/>
          </p:cNvPicPr>
          <p:nvPr/>
        </p:nvPicPr>
        <p:blipFill rotWithShape="1">
          <a:blip r:embed="rId2"/>
          <a:srcRect l="29703" t="547" r="53250" b="30427"/>
          <a:stretch/>
        </p:blipFill>
        <p:spPr>
          <a:xfrm>
            <a:off x="2412526" y="583578"/>
            <a:ext cx="1274673" cy="2014147"/>
          </a:xfrm>
          <a:prstGeom prst="roundRect">
            <a:avLst>
              <a:gd name="adj" fmla="val 34114"/>
            </a:avLst>
          </a:prstGeom>
        </p:spPr>
      </p:pic>
      <p:pic>
        <p:nvPicPr>
          <p:cNvPr id="11" name="Picture 10">
            <a:extLst>
              <a:ext uri="{FF2B5EF4-FFF2-40B4-BE49-F238E27FC236}">
                <a16:creationId xmlns:a16="http://schemas.microsoft.com/office/drawing/2014/main" id="{BC48FE45-651B-5CD6-2F85-05AAECEB6CBF}"/>
              </a:ext>
            </a:extLst>
          </p:cNvPr>
          <p:cNvPicPr>
            <a:picLocks noChangeAspect="1"/>
          </p:cNvPicPr>
          <p:nvPr/>
        </p:nvPicPr>
        <p:blipFill rotWithShape="1">
          <a:blip r:embed="rId2"/>
          <a:srcRect l="50610" t="27499" r="33455"/>
          <a:stretch/>
        </p:blipFill>
        <p:spPr>
          <a:xfrm>
            <a:off x="4319309" y="1049592"/>
            <a:ext cx="1039697" cy="1845992"/>
          </a:xfrm>
          <a:prstGeom prst="roundRect">
            <a:avLst>
              <a:gd name="adj" fmla="val 50000"/>
            </a:avLst>
          </a:prstGeom>
        </p:spPr>
      </p:pic>
      <p:sp>
        <p:nvSpPr>
          <p:cNvPr id="12" name="Block Arc 11">
            <a:extLst>
              <a:ext uri="{FF2B5EF4-FFF2-40B4-BE49-F238E27FC236}">
                <a16:creationId xmlns:a16="http://schemas.microsoft.com/office/drawing/2014/main" id="{6B9AA38C-00D0-AD25-1304-F1A42BDBA5D2}"/>
              </a:ext>
            </a:extLst>
          </p:cNvPr>
          <p:cNvSpPr/>
          <p:nvPr/>
        </p:nvSpPr>
        <p:spPr>
          <a:xfrm>
            <a:off x="3862585" y="903203"/>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a:extLst>
              <a:ext uri="{FF2B5EF4-FFF2-40B4-BE49-F238E27FC236}">
                <a16:creationId xmlns:a16="http://schemas.microsoft.com/office/drawing/2014/main" id="{164A6F05-607E-90CC-D6D9-81F580C344D0}"/>
              </a:ext>
            </a:extLst>
          </p:cNvPr>
          <p:cNvSpPr/>
          <p:nvPr/>
        </p:nvSpPr>
        <p:spPr>
          <a:xfrm rot="10800000">
            <a:off x="5614264" y="962626"/>
            <a:ext cx="1887053" cy="1917959"/>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riangle 13">
            <a:extLst>
              <a:ext uri="{FF2B5EF4-FFF2-40B4-BE49-F238E27FC236}">
                <a16:creationId xmlns:a16="http://schemas.microsoft.com/office/drawing/2014/main" id="{D42F52F5-8E9F-46EF-60D6-F371074AD446}"/>
              </a:ext>
            </a:extLst>
          </p:cNvPr>
          <p:cNvSpPr/>
          <p:nvPr/>
        </p:nvSpPr>
        <p:spPr>
          <a:xfrm>
            <a:off x="6875478" y="1707785"/>
            <a:ext cx="283713" cy="145552"/>
          </a:xfrm>
          <a:prstGeom prst="triangle">
            <a:avLst/>
          </a:prstGeom>
          <a:solidFill>
            <a:srgbClr val="1B5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8DA71D-9552-6384-C5DC-BB3DC9F23E0D}"/>
              </a:ext>
            </a:extLst>
          </p:cNvPr>
          <p:cNvSpPr/>
          <p:nvPr/>
        </p:nvSpPr>
        <p:spPr>
          <a:xfrm>
            <a:off x="5905593" y="1334079"/>
            <a:ext cx="1304395" cy="1295987"/>
          </a:xfrm>
          <a:prstGeom prst="ellipse">
            <a:avLst/>
          </a:prstGeom>
          <a:solidFill>
            <a:srgbClr val="F87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4607531-E5CE-DC9E-774D-CD3B1355EE27}"/>
              </a:ext>
            </a:extLst>
          </p:cNvPr>
          <p:cNvPicPr>
            <a:picLocks noChangeAspect="1"/>
          </p:cNvPicPr>
          <p:nvPr/>
        </p:nvPicPr>
        <p:blipFill rotWithShape="1">
          <a:blip r:embed="rId2"/>
          <a:srcRect l="70368" t="31131" r="13256" b="25784"/>
          <a:stretch/>
        </p:blipFill>
        <p:spPr>
          <a:xfrm>
            <a:off x="5937889" y="1403798"/>
            <a:ext cx="1232479" cy="1215443"/>
          </a:xfrm>
          <a:prstGeom prst="ellipse">
            <a:avLst/>
          </a:prstGeom>
        </p:spPr>
      </p:pic>
      <p:sp>
        <p:nvSpPr>
          <p:cNvPr id="18" name="Rectangle 17">
            <a:extLst>
              <a:ext uri="{FF2B5EF4-FFF2-40B4-BE49-F238E27FC236}">
                <a16:creationId xmlns:a16="http://schemas.microsoft.com/office/drawing/2014/main" id="{051B9E9C-7F68-6211-2205-C6F218882EA7}"/>
              </a:ext>
            </a:extLst>
          </p:cNvPr>
          <p:cNvSpPr/>
          <p:nvPr/>
        </p:nvSpPr>
        <p:spPr>
          <a:xfrm>
            <a:off x="241661" y="3201477"/>
            <a:ext cx="1736233" cy="3077463"/>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r>
              <a:rPr lang="en-US" sz="1400">
                <a:solidFill>
                  <a:schemeClr val="bg1"/>
                </a:solidFill>
                <a:sym typeface="Arial"/>
              </a:rPr>
              <a:t>Retailer offers only one channel (mainly offline) to sell products to customers</a:t>
            </a:r>
          </a:p>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r>
              <a:rPr lang="en-US" sz="1400">
                <a:solidFill>
                  <a:schemeClr val="bg1"/>
                </a:solidFill>
                <a:sym typeface="Arial"/>
              </a:rPr>
              <a:t>Conventional operating model followed in retail until internet disrupted it</a:t>
            </a:r>
          </a:p>
          <a:p>
            <a:pPr marL="179388" indent="-130175" algn="ctr">
              <a:buFont typeface="Arial" panose="020B0604020202020204" pitchFamily="34" charset="0"/>
              <a:buChar char="•"/>
            </a:pPr>
            <a:endParaRPr lang="en-US" sz="1400">
              <a:solidFill>
                <a:schemeClr val="bg1"/>
              </a:solidFill>
            </a:endParaRPr>
          </a:p>
        </p:txBody>
      </p:sp>
      <p:sp>
        <p:nvSpPr>
          <p:cNvPr id="19" name="Rectangle 18">
            <a:extLst>
              <a:ext uri="{FF2B5EF4-FFF2-40B4-BE49-F238E27FC236}">
                <a16:creationId xmlns:a16="http://schemas.microsoft.com/office/drawing/2014/main" id="{8ABFA72C-43BC-93AE-9565-5ADA82AFBD86}"/>
              </a:ext>
            </a:extLst>
          </p:cNvPr>
          <p:cNvSpPr/>
          <p:nvPr/>
        </p:nvSpPr>
        <p:spPr>
          <a:xfrm>
            <a:off x="250249" y="2932850"/>
            <a:ext cx="1736233" cy="291174"/>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SINGLE CHANNEL</a:t>
            </a:r>
          </a:p>
        </p:txBody>
      </p:sp>
      <p:sp>
        <p:nvSpPr>
          <p:cNvPr id="20" name="Triangle 19">
            <a:extLst>
              <a:ext uri="{FF2B5EF4-FFF2-40B4-BE49-F238E27FC236}">
                <a16:creationId xmlns:a16="http://schemas.microsoft.com/office/drawing/2014/main" id="{A5573699-F3DF-A13A-739F-BB0D2B6A33D8}"/>
              </a:ext>
            </a:extLst>
          </p:cNvPr>
          <p:cNvSpPr/>
          <p:nvPr/>
        </p:nvSpPr>
        <p:spPr>
          <a:xfrm rot="10800000">
            <a:off x="904033" y="3226722"/>
            <a:ext cx="307350" cy="2584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EAA5DC19-9935-8BA8-BC15-8F5941582C85}"/>
              </a:ext>
            </a:extLst>
          </p:cNvPr>
          <p:cNvSpPr/>
          <p:nvPr/>
        </p:nvSpPr>
        <p:spPr>
          <a:xfrm rot="10800000">
            <a:off x="921657" y="3208773"/>
            <a:ext cx="273200" cy="188209"/>
          </a:xfrm>
          <a:prstGeom prst="triangle">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5D6AB5-6AEF-525A-F0B5-A5DFBB7EA7A9}"/>
              </a:ext>
            </a:extLst>
          </p:cNvPr>
          <p:cNvSpPr/>
          <p:nvPr/>
        </p:nvSpPr>
        <p:spPr>
          <a:xfrm>
            <a:off x="2132290" y="3189831"/>
            <a:ext cx="1727688" cy="3077463"/>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9700" indent="-130175">
              <a:buFont typeface="Arial" panose="020B0604020202020204" pitchFamily="34" charset="0"/>
              <a:buChar char="•"/>
            </a:pPr>
            <a:endParaRPr lang="en-US" sz="1400"/>
          </a:p>
          <a:p>
            <a:pPr marL="139700" indent="-130175">
              <a:spcBef>
                <a:spcPts val="600"/>
              </a:spcBef>
              <a:buFont typeface="Arial" panose="020B0604020202020204" pitchFamily="34" charset="0"/>
              <a:buChar char="•"/>
            </a:pPr>
            <a:r>
              <a:rPr lang="en-US" sz="1400"/>
              <a:t>Retailer offers multiple channels to sell products</a:t>
            </a:r>
          </a:p>
          <a:p>
            <a:pPr marL="139700" indent="-130175">
              <a:spcBef>
                <a:spcPts val="600"/>
              </a:spcBef>
              <a:buFont typeface="Arial" panose="020B0604020202020204" pitchFamily="34" charset="0"/>
              <a:buChar char="•"/>
            </a:pPr>
            <a:r>
              <a:rPr lang="en-US" sz="1400"/>
              <a:t>Every channel acts independently of each other</a:t>
            </a:r>
          </a:p>
          <a:p>
            <a:pPr marL="139700" indent="-130175">
              <a:spcBef>
                <a:spcPts val="600"/>
              </a:spcBef>
              <a:buFont typeface="Arial" panose="020B0604020202020204" pitchFamily="34" charset="0"/>
              <a:buChar char="•"/>
            </a:pPr>
            <a:r>
              <a:rPr lang="en-US" sz="1400"/>
              <a:t>Process and data exist in technical and functional silos</a:t>
            </a:r>
          </a:p>
        </p:txBody>
      </p:sp>
      <p:sp>
        <p:nvSpPr>
          <p:cNvPr id="24" name="Rectangle 23">
            <a:extLst>
              <a:ext uri="{FF2B5EF4-FFF2-40B4-BE49-F238E27FC236}">
                <a16:creationId xmlns:a16="http://schemas.microsoft.com/office/drawing/2014/main" id="{8BA9CEBD-C9E0-6057-D7FA-53193CAD16E3}"/>
              </a:ext>
            </a:extLst>
          </p:cNvPr>
          <p:cNvSpPr/>
          <p:nvPr/>
        </p:nvSpPr>
        <p:spPr>
          <a:xfrm>
            <a:off x="2140836" y="2919968"/>
            <a:ext cx="1727688" cy="29222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MULTI CHANNEL</a:t>
            </a:r>
          </a:p>
        </p:txBody>
      </p:sp>
      <p:sp>
        <p:nvSpPr>
          <p:cNvPr id="25" name="Triangle 24">
            <a:extLst>
              <a:ext uri="{FF2B5EF4-FFF2-40B4-BE49-F238E27FC236}">
                <a16:creationId xmlns:a16="http://schemas.microsoft.com/office/drawing/2014/main" id="{C94EB7C9-4B6F-FCC5-FD57-1415EC99D15A}"/>
              </a:ext>
            </a:extLst>
          </p:cNvPr>
          <p:cNvSpPr/>
          <p:nvPr/>
        </p:nvSpPr>
        <p:spPr>
          <a:xfrm rot="10800000">
            <a:off x="2791403" y="3214896"/>
            <a:ext cx="305837" cy="2593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EAFC4AC2-7F98-EEB0-2E17-9BB475744DC4}"/>
              </a:ext>
            </a:extLst>
          </p:cNvPr>
          <p:cNvSpPr/>
          <p:nvPr/>
        </p:nvSpPr>
        <p:spPr>
          <a:xfrm rot="10800000">
            <a:off x="2808939" y="3196883"/>
            <a:ext cx="271855" cy="188885"/>
          </a:xfrm>
          <a:prstGeom prst="triangle">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0B85CAD-714F-E6BC-1C50-9E3573B7436B}"/>
              </a:ext>
            </a:extLst>
          </p:cNvPr>
          <p:cNvSpPr/>
          <p:nvPr/>
        </p:nvSpPr>
        <p:spPr>
          <a:xfrm>
            <a:off x="7903685" y="2029411"/>
            <a:ext cx="4231129" cy="70303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a:p>
        </p:txBody>
      </p:sp>
      <p:sp>
        <p:nvSpPr>
          <p:cNvPr id="44" name="Rectangle 43">
            <a:extLst>
              <a:ext uri="{FF2B5EF4-FFF2-40B4-BE49-F238E27FC236}">
                <a16:creationId xmlns:a16="http://schemas.microsoft.com/office/drawing/2014/main" id="{A970F9CA-DB3D-561B-B8C5-68E6E9CFA45B}"/>
              </a:ext>
            </a:extLst>
          </p:cNvPr>
          <p:cNvSpPr/>
          <p:nvPr/>
        </p:nvSpPr>
        <p:spPr>
          <a:xfrm>
            <a:off x="7898590" y="2023816"/>
            <a:ext cx="108000" cy="72000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AD986BA-71B4-393B-2177-C1D7B26A4915}"/>
              </a:ext>
            </a:extLst>
          </p:cNvPr>
          <p:cNvSpPr/>
          <p:nvPr/>
        </p:nvSpPr>
        <p:spPr>
          <a:xfrm>
            <a:off x="7898590" y="1707785"/>
            <a:ext cx="4207948" cy="316031"/>
          </a:xfrm>
          <a:prstGeom prst="rect">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Retail Industry Commentary </a:t>
            </a:r>
          </a:p>
        </p:txBody>
      </p:sp>
      <p:cxnSp>
        <p:nvCxnSpPr>
          <p:cNvPr id="53" name="Straight Connector 52">
            <a:extLst>
              <a:ext uri="{FF2B5EF4-FFF2-40B4-BE49-F238E27FC236}">
                <a16:creationId xmlns:a16="http://schemas.microsoft.com/office/drawing/2014/main" id="{24F04076-B523-7238-2762-EF9FF55739B9}"/>
              </a:ext>
            </a:extLst>
          </p:cNvPr>
          <p:cNvCxnSpPr>
            <a:cxnSpLocks/>
          </p:cNvCxnSpPr>
          <p:nvPr/>
        </p:nvCxnSpPr>
        <p:spPr>
          <a:xfrm>
            <a:off x="7887832" y="2016412"/>
            <a:ext cx="4248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4792ACA-0309-1108-26BF-C6C47BA1D175}"/>
              </a:ext>
            </a:extLst>
          </p:cNvPr>
          <p:cNvSpPr/>
          <p:nvPr/>
        </p:nvSpPr>
        <p:spPr>
          <a:xfrm>
            <a:off x="4012830" y="3181197"/>
            <a:ext cx="1727688" cy="3064581"/>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9700" indent="-130175">
              <a:lnSpc>
                <a:spcPct val="90000"/>
              </a:lnSpc>
              <a:buFont typeface="Arial" panose="020B0604020202020204" pitchFamily="34" charset="0"/>
              <a:buChar char="•"/>
            </a:pPr>
            <a:endParaRPr lang="en-US" sz="1400"/>
          </a:p>
          <a:p>
            <a:pPr marL="139700" indent="-130175">
              <a:lnSpc>
                <a:spcPct val="90000"/>
              </a:lnSpc>
              <a:buFont typeface="Arial" panose="020B0604020202020204" pitchFamily="34" charset="0"/>
              <a:buChar char="•"/>
            </a:pPr>
            <a:r>
              <a:rPr lang="en-US" sz="1400"/>
              <a:t>Connected, consistent and coordinated customer across all channel and touchpoints</a:t>
            </a:r>
          </a:p>
          <a:p>
            <a:pPr marL="139700" indent="-130175">
              <a:spcBef>
                <a:spcPts val="600"/>
              </a:spcBef>
              <a:buFont typeface="Arial" panose="020B0604020202020204" pitchFamily="34" charset="0"/>
              <a:buChar char="•"/>
            </a:pPr>
            <a:r>
              <a:rPr lang="en-US" sz="1400"/>
              <a:t>Requires one version of truth experience customers, merchandise, price, promo inventory, orders </a:t>
            </a:r>
            <a:endParaRPr lang="en-US" sz="1400">
              <a:solidFill>
                <a:schemeClr val="bg1"/>
              </a:solidFill>
            </a:endParaRPr>
          </a:p>
        </p:txBody>
      </p:sp>
      <p:sp>
        <p:nvSpPr>
          <p:cNvPr id="3" name="Rectangle 2">
            <a:extLst>
              <a:ext uri="{FF2B5EF4-FFF2-40B4-BE49-F238E27FC236}">
                <a16:creationId xmlns:a16="http://schemas.microsoft.com/office/drawing/2014/main" id="{1D4A817D-D898-2650-5CBC-5339E7B985BD}"/>
              </a:ext>
            </a:extLst>
          </p:cNvPr>
          <p:cNvSpPr/>
          <p:nvPr/>
        </p:nvSpPr>
        <p:spPr>
          <a:xfrm>
            <a:off x="4021376" y="2911334"/>
            <a:ext cx="1727688" cy="29222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OMNI CHANNEL</a:t>
            </a:r>
          </a:p>
        </p:txBody>
      </p:sp>
      <p:sp>
        <p:nvSpPr>
          <p:cNvPr id="4" name="Triangle 3">
            <a:extLst>
              <a:ext uri="{FF2B5EF4-FFF2-40B4-BE49-F238E27FC236}">
                <a16:creationId xmlns:a16="http://schemas.microsoft.com/office/drawing/2014/main" id="{CEC4D2F6-E080-D68E-11D4-DF07AE509C35}"/>
              </a:ext>
            </a:extLst>
          </p:cNvPr>
          <p:cNvSpPr/>
          <p:nvPr/>
        </p:nvSpPr>
        <p:spPr>
          <a:xfrm rot="10800000">
            <a:off x="4671943" y="3206262"/>
            <a:ext cx="305837" cy="2593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F45A2503-1709-0061-3916-EDC22DA5D8C4}"/>
              </a:ext>
            </a:extLst>
          </p:cNvPr>
          <p:cNvSpPr/>
          <p:nvPr/>
        </p:nvSpPr>
        <p:spPr>
          <a:xfrm rot="10800000">
            <a:off x="4689479" y="3188249"/>
            <a:ext cx="271855" cy="188885"/>
          </a:xfrm>
          <a:prstGeom prst="triangle">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73BF3B6-0183-BD76-83E5-84D58E62F047}"/>
              </a:ext>
            </a:extLst>
          </p:cNvPr>
          <p:cNvSpPr txBox="1"/>
          <p:nvPr/>
        </p:nvSpPr>
        <p:spPr>
          <a:xfrm>
            <a:off x="8006590" y="2168401"/>
            <a:ext cx="3996000" cy="461665"/>
          </a:xfrm>
          <a:prstGeom prst="rect">
            <a:avLst/>
          </a:prstGeom>
          <a:noFill/>
        </p:spPr>
        <p:txBody>
          <a:bodyPr wrap="square">
            <a:spAutoFit/>
          </a:bodyPr>
          <a:lstStyle>
            <a:defPPr>
              <a:defRPr lang="en-US"/>
            </a:defPPr>
            <a:lvl1pPr algn="just">
              <a:defRPr sz="1400" i="1">
                <a:solidFill>
                  <a:schemeClr val="bg1"/>
                </a:solidFill>
                <a:latin typeface=""/>
                <a:cs typeface="Calibri" panose="020F0502020204030204" pitchFamily="34" charset="0"/>
              </a:defRPr>
            </a:lvl1pPr>
          </a:lstStyle>
          <a:p>
            <a:r>
              <a:rPr lang="en-IN" sz="1200">
                <a:solidFill>
                  <a:schemeClr val="tx1"/>
                </a:solidFill>
              </a:rPr>
              <a:t>Omnichannel shoppers will spend over 20 percent more than multichannel consumers – </a:t>
            </a:r>
            <a:r>
              <a:rPr lang="en-IN" sz="1200">
                <a:hlinkClick r:id="rId3"/>
              </a:rPr>
              <a:t>IDC report, 2010</a:t>
            </a:r>
            <a:endParaRPr lang="en-US" sz="1200"/>
          </a:p>
        </p:txBody>
      </p:sp>
      <p:sp>
        <p:nvSpPr>
          <p:cNvPr id="27" name="Title 6">
            <a:extLst>
              <a:ext uri="{FF2B5EF4-FFF2-40B4-BE49-F238E27FC236}">
                <a16:creationId xmlns:a16="http://schemas.microsoft.com/office/drawing/2014/main" id="{1E0D4E97-AD1F-5A44-2FC1-C9CD58085C39}"/>
              </a:ext>
            </a:extLst>
          </p:cNvPr>
          <p:cNvSpPr txBox="1">
            <a:spLocks/>
          </p:cNvSpPr>
          <p:nvPr/>
        </p:nvSpPr>
        <p:spPr>
          <a:xfrm>
            <a:off x="230881" y="140056"/>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Evolution of Customer </a:t>
            </a:r>
            <a:r>
              <a:rPr lang="en-IN" sz="3200">
                <a:latin typeface="Arial" panose="020B0604020202020204" pitchFamily="34" charset="0"/>
                <a:ea typeface="Arial" panose="020B0604020202020204" pitchFamily="34" charset="0"/>
              </a:rPr>
              <a:t>E</a:t>
            </a:r>
            <a:r>
              <a:rPr lang="en-IN" sz="3200">
                <a:effectLst/>
                <a:latin typeface="Arial" panose="020B0604020202020204" pitchFamily="34" charset="0"/>
                <a:ea typeface="Arial" panose="020B0604020202020204" pitchFamily="34" charset="0"/>
              </a:rPr>
              <a:t>ngagement </a:t>
            </a:r>
            <a:r>
              <a:rPr lang="en-IN" sz="3200">
                <a:latin typeface="Arial" panose="020B0604020202020204" pitchFamily="34" charset="0"/>
                <a:ea typeface="Arial" panose="020B0604020202020204" pitchFamily="34" charset="0"/>
              </a:rPr>
              <a:t>M</a:t>
            </a:r>
            <a:r>
              <a:rPr lang="en-IN" sz="3200">
                <a:effectLst/>
                <a:latin typeface="Arial" panose="020B0604020202020204" pitchFamily="34" charset="0"/>
                <a:ea typeface="Arial" panose="020B0604020202020204" pitchFamily="34" charset="0"/>
              </a:rPr>
              <a:t>odels</a:t>
            </a:r>
            <a:endParaRPr lang="en-US" sz="3200" b="1" kern="1200" spc="-60" baseline="0">
              <a:latin typeface="+mj-lt"/>
              <a:ea typeface="Roboto Light" panose="02000000000000000000" pitchFamily="2" charset="0"/>
              <a:cs typeface="+mj-cs"/>
            </a:endParaRPr>
          </a:p>
        </p:txBody>
      </p:sp>
    </p:spTree>
    <p:extLst>
      <p:ext uri="{BB962C8B-B14F-4D97-AF65-F5344CB8AC3E}">
        <p14:creationId xmlns:p14="http://schemas.microsoft.com/office/powerpoint/2010/main" val="320768102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55002" y="-24395"/>
            <a:ext cx="5331727" cy="873330"/>
          </a:xfrm>
        </p:spPr>
        <p:txBody>
          <a:bodyPr/>
          <a:lstStyle/>
          <a:p>
            <a:r>
              <a:rPr lang="en-US"/>
              <a:t>Agenda</a:t>
            </a:r>
          </a:p>
        </p:txBody>
      </p:sp>
      <p:sp>
        <p:nvSpPr>
          <p:cNvPr id="6" name="Content Placeholder 5"/>
          <p:cNvSpPr>
            <a:spLocks noGrp="1"/>
          </p:cNvSpPr>
          <p:nvPr>
            <p:ph sz="quarter" idx="14"/>
          </p:nvPr>
        </p:nvSpPr>
        <p:spPr>
          <a:xfrm>
            <a:off x="1000861" y="873330"/>
            <a:ext cx="7215294" cy="4432150"/>
          </a:xfrm>
        </p:spPr>
        <p:txBody>
          <a:bodyPr>
            <a:noAutofit/>
          </a:bodyPr>
          <a:lstStyle/>
          <a:p>
            <a:pPr marL="144000" indent="-360000">
              <a:lnSpc>
                <a:spcPct val="110000"/>
              </a:lnSpc>
              <a:buClr>
                <a:srgbClr val="264A70"/>
              </a:buClr>
              <a:buFont typeface="+mj-lt"/>
              <a:buAutoNum type="arabicPeriod"/>
            </a:pPr>
            <a:r>
              <a:rPr lang="en-US" sz="1800" dirty="0">
                <a:solidFill>
                  <a:srgbClr val="264A70"/>
                </a:solidFill>
              </a:rPr>
              <a:t>What is Retail? </a:t>
            </a:r>
          </a:p>
          <a:p>
            <a:pPr marL="144000" indent="-360000">
              <a:lnSpc>
                <a:spcPct val="110000"/>
              </a:lnSpc>
              <a:buClr>
                <a:srgbClr val="264A70"/>
              </a:buClr>
              <a:buFont typeface="+mj-lt"/>
              <a:buAutoNum type="arabicPeriod"/>
            </a:pPr>
            <a:r>
              <a:rPr lang="en-US" sz="1800" dirty="0">
                <a:solidFill>
                  <a:srgbClr val="264A70"/>
                </a:solidFill>
              </a:rPr>
              <a:t>Foundational Elements of Retail</a:t>
            </a:r>
          </a:p>
          <a:p>
            <a:pPr marL="144000" indent="-360000">
              <a:lnSpc>
                <a:spcPct val="110000"/>
              </a:lnSpc>
              <a:buClr>
                <a:srgbClr val="264A70"/>
              </a:buClr>
              <a:buFont typeface="+mj-lt"/>
              <a:buAutoNum type="arabicPeriod"/>
            </a:pPr>
            <a:r>
              <a:rPr lang="en-US" sz="1800" dirty="0">
                <a:solidFill>
                  <a:srgbClr val="264A70"/>
                </a:solidFill>
              </a:rPr>
              <a:t>Retail and Supply Chain of Consumer Goods</a:t>
            </a:r>
          </a:p>
          <a:p>
            <a:pPr marL="144000" indent="-360000">
              <a:lnSpc>
                <a:spcPct val="110000"/>
              </a:lnSpc>
              <a:buClr>
                <a:srgbClr val="264A70"/>
              </a:buClr>
              <a:buFont typeface="+mj-lt"/>
              <a:buAutoNum type="arabicPeriod"/>
            </a:pPr>
            <a:r>
              <a:rPr lang="en-US" sz="1800" dirty="0">
                <a:solidFill>
                  <a:srgbClr val="264A70"/>
                </a:solidFill>
              </a:rPr>
              <a:t>Top-down Process Map of Retail – L0 level</a:t>
            </a:r>
          </a:p>
          <a:p>
            <a:pPr marL="144000" indent="-360000">
              <a:lnSpc>
                <a:spcPct val="110000"/>
              </a:lnSpc>
              <a:buClr>
                <a:srgbClr val="264A70"/>
              </a:buClr>
              <a:buFont typeface="+mj-lt"/>
              <a:buAutoNum type="arabicPeriod"/>
            </a:pPr>
            <a:r>
              <a:rPr lang="en-US" sz="1800" dirty="0">
                <a:solidFill>
                  <a:srgbClr val="264A70"/>
                </a:solidFill>
              </a:rPr>
              <a:t>Top-down Process Map of Retail – L1 level</a:t>
            </a:r>
          </a:p>
          <a:p>
            <a:pPr marL="144000" indent="-360000">
              <a:lnSpc>
                <a:spcPct val="110000"/>
              </a:lnSpc>
              <a:buClr>
                <a:srgbClr val="264A70"/>
              </a:buClr>
              <a:buFont typeface="+mj-lt"/>
              <a:buAutoNum type="arabicPeriod"/>
            </a:pPr>
            <a:r>
              <a:rPr lang="en-US" sz="1800" dirty="0">
                <a:solidFill>
                  <a:srgbClr val="264A70"/>
                </a:solidFill>
              </a:rPr>
              <a:t>What Makes Retail Unique?</a:t>
            </a:r>
          </a:p>
          <a:p>
            <a:pPr marL="144000" lvl="0" indent="-360000">
              <a:lnSpc>
                <a:spcPct val="110000"/>
              </a:lnSpc>
              <a:spcAft>
                <a:spcPts val="300"/>
              </a:spcAft>
              <a:buClr>
                <a:srgbClr val="264A70"/>
              </a:buClr>
              <a:buFont typeface="+mj-lt"/>
              <a:buAutoNum type="arabicPeriod"/>
            </a:pPr>
            <a:r>
              <a:rPr lang="en-IN" sz="1800" dirty="0">
                <a:solidFill>
                  <a:srgbClr val="264A70"/>
                </a:solidFill>
              </a:rPr>
              <a:t>Owners of the Processes in a Retail Organization</a:t>
            </a:r>
          </a:p>
          <a:p>
            <a:pPr marL="144000" lvl="0" indent="-360000">
              <a:lnSpc>
                <a:spcPct val="110000"/>
              </a:lnSpc>
              <a:spcAft>
                <a:spcPts val="300"/>
              </a:spcAft>
              <a:buClr>
                <a:srgbClr val="264A70"/>
              </a:buClr>
              <a:buFont typeface="+mj-lt"/>
              <a:buAutoNum type="arabicPeriod"/>
            </a:pPr>
            <a:r>
              <a:rPr lang="en-IN" sz="1800" dirty="0">
                <a:solidFill>
                  <a:srgbClr val="264A70"/>
                </a:solidFill>
              </a:rPr>
              <a:t>Why Do Retailers Need Software?</a:t>
            </a:r>
          </a:p>
          <a:p>
            <a:pPr marL="144000" indent="-360000">
              <a:lnSpc>
                <a:spcPct val="110000"/>
              </a:lnSpc>
              <a:buClr>
                <a:srgbClr val="264A70"/>
              </a:buClr>
              <a:buFont typeface="+mj-lt"/>
              <a:buAutoNum type="arabicPeriod"/>
            </a:pPr>
            <a:r>
              <a:rPr lang="en-IN" sz="1800" dirty="0">
                <a:solidFill>
                  <a:srgbClr val="264A70"/>
                </a:solidFill>
              </a:rPr>
              <a:t>Evolution of Customer Engagement Models in Retail</a:t>
            </a:r>
          </a:p>
          <a:p>
            <a:pPr marL="144000" indent="-360000">
              <a:lnSpc>
                <a:spcPct val="110000"/>
              </a:lnSpc>
              <a:buClr>
                <a:srgbClr val="264A70"/>
              </a:buClr>
              <a:buFont typeface="+mj-lt"/>
              <a:buAutoNum type="arabicPeriod"/>
            </a:pPr>
            <a:r>
              <a:rPr lang="en-IN" sz="1800" dirty="0">
                <a:solidFill>
                  <a:srgbClr val="264A70"/>
                </a:solidFill>
              </a:rPr>
              <a:t> Retail Math</a:t>
            </a:r>
            <a:endParaRPr lang="en-US" sz="1800" dirty="0">
              <a:solidFill>
                <a:srgbClr val="264A70"/>
              </a:solidFill>
            </a:endParaRPr>
          </a:p>
        </p:txBody>
      </p:sp>
      <p:sp>
        <p:nvSpPr>
          <p:cNvPr id="3" name="Rectangle 2">
            <a:extLst>
              <a:ext uri="{FF2B5EF4-FFF2-40B4-BE49-F238E27FC236}">
                <a16:creationId xmlns:a16="http://schemas.microsoft.com/office/drawing/2014/main" id="{6B8A3823-834B-0248-AA67-E67FDB78276B}"/>
              </a:ext>
            </a:extLst>
          </p:cNvPr>
          <p:cNvSpPr/>
          <p:nvPr/>
        </p:nvSpPr>
        <p:spPr>
          <a:xfrm>
            <a:off x="811988" y="977088"/>
            <a:ext cx="0" cy="3960000"/>
          </a:xfrm>
          <a:prstGeom prst="rect">
            <a:avLst/>
          </a:prstGeom>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48BFE32-7D22-7863-53D9-2AA4A3521C81}"/>
              </a:ext>
            </a:extLst>
          </p:cNvPr>
          <p:cNvSpPr/>
          <p:nvPr/>
        </p:nvSpPr>
        <p:spPr>
          <a:xfrm>
            <a:off x="724039" y="978572"/>
            <a:ext cx="180000" cy="180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D78A4D6-0CCB-BCA1-F5D2-CFD3BFDC37B9}"/>
              </a:ext>
            </a:extLst>
          </p:cNvPr>
          <p:cNvSpPr/>
          <p:nvPr/>
        </p:nvSpPr>
        <p:spPr>
          <a:xfrm>
            <a:off x="724181" y="1821575"/>
            <a:ext cx="180000" cy="180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3DB72C9-B77E-473E-4471-60D0BCF91F4D}"/>
              </a:ext>
            </a:extLst>
          </p:cNvPr>
          <p:cNvSpPr/>
          <p:nvPr/>
        </p:nvSpPr>
        <p:spPr>
          <a:xfrm>
            <a:off x="724181" y="2211543"/>
            <a:ext cx="180000" cy="180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8206306-EB4A-7DB0-D062-48B884A28BE8}"/>
              </a:ext>
            </a:extLst>
          </p:cNvPr>
          <p:cNvSpPr/>
          <p:nvPr/>
        </p:nvSpPr>
        <p:spPr>
          <a:xfrm>
            <a:off x="724181" y="2656375"/>
            <a:ext cx="180000" cy="180000"/>
          </a:xfrm>
          <a:prstGeom prst="ellipse">
            <a:avLst/>
          </a:prstGeom>
          <a:solidFill>
            <a:srgbClr val="B9C9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E630E3-BDE2-158A-D9DC-6E4C9D9F91AC}"/>
              </a:ext>
            </a:extLst>
          </p:cNvPr>
          <p:cNvSpPr/>
          <p:nvPr/>
        </p:nvSpPr>
        <p:spPr>
          <a:xfrm>
            <a:off x="724181" y="3064631"/>
            <a:ext cx="180000" cy="18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4E24E0-7287-377A-A253-B66786959FCF}"/>
              </a:ext>
            </a:extLst>
          </p:cNvPr>
          <p:cNvSpPr/>
          <p:nvPr/>
        </p:nvSpPr>
        <p:spPr>
          <a:xfrm>
            <a:off x="724181" y="3482031"/>
            <a:ext cx="180000" cy="18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74F48D8-D8F1-FF5B-C527-2CC31A95BA45}"/>
              </a:ext>
            </a:extLst>
          </p:cNvPr>
          <p:cNvSpPr/>
          <p:nvPr/>
        </p:nvSpPr>
        <p:spPr>
          <a:xfrm>
            <a:off x="724181" y="3926863"/>
            <a:ext cx="180000" cy="18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A71B608-C99A-DC05-C2F9-A0962556101F}"/>
              </a:ext>
            </a:extLst>
          </p:cNvPr>
          <p:cNvSpPr/>
          <p:nvPr/>
        </p:nvSpPr>
        <p:spPr>
          <a:xfrm>
            <a:off x="724181" y="1376743"/>
            <a:ext cx="180000" cy="180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952903D-A8F7-B731-6FBC-06A1709F4D2C}"/>
              </a:ext>
            </a:extLst>
          </p:cNvPr>
          <p:cNvSpPr/>
          <p:nvPr/>
        </p:nvSpPr>
        <p:spPr>
          <a:xfrm>
            <a:off x="724181" y="4380836"/>
            <a:ext cx="180000" cy="18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99B7B01-5611-55BD-E3D2-5FCCE6F16F30}"/>
              </a:ext>
            </a:extLst>
          </p:cNvPr>
          <p:cNvPicPr>
            <a:picLocks noChangeAspect="1"/>
          </p:cNvPicPr>
          <p:nvPr/>
        </p:nvPicPr>
        <p:blipFill>
          <a:blip r:embed="rId3"/>
          <a:stretch>
            <a:fillRect/>
          </a:stretch>
        </p:blipFill>
        <p:spPr>
          <a:xfrm>
            <a:off x="8424148" y="0"/>
            <a:ext cx="3767852" cy="5691861"/>
          </a:xfrm>
          <a:prstGeom prst="rect">
            <a:avLst/>
          </a:prstGeom>
        </p:spPr>
      </p:pic>
      <p:sp>
        <p:nvSpPr>
          <p:cNvPr id="2" name="Oval 1">
            <a:extLst>
              <a:ext uri="{FF2B5EF4-FFF2-40B4-BE49-F238E27FC236}">
                <a16:creationId xmlns:a16="http://schemas.microsoft.com/office/drawing/2014/main" id="{7600273E-3628-6AD4-F8E8-62E1208AC7B5}"/>
              </a:ext>
            </a:extLst>
          </p:cNvPr>
          <p:cNvSpPr/>
          <p:nvPr/>
        </p:nvSpPr>
        <p:spPr>
          <a:xfrm>
            <a:off x="714531" y="4799454"/>
            <a:ext cx="180000" cy="18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654883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68EC83-AB62-B54B-A8A9-E6A1853E1547}"/>
              </a:ext>
            </a:extLst>
          </p:cNvPr>
          <p:cNvPicPr>
            <a:picLocks noChangeAspect="1"/>
          </p:cNvPicPr>
          <p:nvPr/>
        </p:nvPicPr>
        <p:blipFill rotWithShape="1">
          <a:blip r:embed="rId2"/>
          <a:srcRect l="12576" t="31515" r="77161" b="1"/>
          <a:stretch/>
        </p:blipFill>
        <p:spPr>
          <a:xfrm>
            <a:off x="956680" y="992917"/>
            <a:ext cx="703357" cy="1845992"/>
          </a:xfrm>
          <a:prstGeom prst="roundRect">
            <a:avLst>
              <a:gd name="adj" fmla="val 50000"/>
            </a:avLst>
          </a:prstGeom>
          <a:solidFill>
            <a:srgbClr val="264A70"/>
          </a:solidFill>
        </p:spPr>
      </p:pic>
      <p:sp>
        <p:nvSpPr>
          <p:cNvPr id="8" name="Block Arc 7">
            <a:extLst>
              <a:ext uri="{FF2B5EF4-FFF2-40B4-BE49-F238E27FC236}">
                <a16:creationId xmlns:a16="http://schemas.microsoft.com/office/drawing/2014/main" id="{86C1F020-85D5-285C-BF40-F9A6D0EF9ADA}"/>
              </a:ext>
            </a:extLst>
          </p:cNvPr>
          <p:cNvSpPr/>
          <p:nvPr/>
        </p:nvSpPr>
        <p:spPr>
          <a:xfrm>
            <a:off x="379808" y="870888"/>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21648BF2-24D1-9033-6A20-99C7B83A3F16}"/>
              </a:ext>
            </a:extLst>
          </p:cNvPr>
          <p:cNvSpPr/>
          <p:nvPr/>
        </p:nvSpPr>
        <p:spPr>
          <a:xfrm rot="10800000">
            <a:off x="2121197" y="930284"/>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0F57DD7E-8BFD-3C14-29CF-C00B9CEF3885}"/>
              </a:ext>
            </a:extLst>
          </p:cNvPr>
          <p:cNvPicPr>
            <a:picLocks noChangeAspect="1"/>
          </p:cNvPicPr>
          <p:nvPr/>
        </p:nvPicPr>
        <p:blipFill rotWithShape="1">
          <a:blip r:embed="rId2"/>
          <a:srcRect l="29703" t="547" r="53250" b="30427"/>
          <a:stretch/>
        </p:blipFill>
        <p:spPr>
          <a:xfrm>
            <a:off x="2412526" y="583578"/>
            <a:ext cx="1274673" cy="2014147"/>
          </a:xfrm>
          <a:prstGeom prst="roundRect">
            <a:avLst>
              <a:gd name="adj" fmla="val 34114"/>
            </a:avLst>
          </a:prstGeom>
        </p:spPr>
      </p:pic>
      <p:pic>
        <p:nvPicPr>
          <p:cNvPr id="11" name="Picture 10">
            <a:extLst>
              <a:ext uri="{FF2B5EF4-FFF2-40B4-BE49-F238E27FC236}">
                <a16:creationId xmlns:a16="http://schemas.microsoft.com/office/drawing/2014/main" id="{BC48FE45-651B-5CD6-2F85-05AAECEB6CBF}"/>
              </a:ext>
            </a:extLst>
          </p:cNvPr>
          <p:cNvPicPr>
            <a:picLocks noChangeAspect="1"/>
          </p:cNvPicPr>
          <p:nvPr/>
        </p:nvPicPr>
        <p:blipFill rotWithShape="1">
          <a:blip r:embed="rId2"/>
          <a:srcRect l="50610" t="27499" r="33455"/>
          <a:stretch/>
        </p:blipFill>
        <p:spPr>
          <a:xfrm>
            <a:off x="4319309" y="1028076"/>
            <a:ext cx="1039697" cy="1845992"/>
          </a:xfrm>
          <a:prstGeom prst="roundRect">
            <a:avLst>
              <a:gd name="adj" fmla="val 50000"/>
            </a:avLst>
          </a:prstGeom>
        </p:spPr>
      </p:pic>
      <p:sp>
        <p:nvSpPr>
          <p:cNvPr id="12" name="Block Arc 11">
            <a:extLst>
              <a:ext uri="{FF2B5EF4-FFF2-40B4-BE49-F238E27FC236}">
                <a16:creationId xmlns:a16="http://schemas.microsoft.com/office/drawing/2014/main" id="{6B9AA38C-00D0-AD25-1304-F1A42BDBA5D2}"/>
              </a:ext>
            </a:extLst>
          </p:cNvPr>
          <p:cNvSpPr/>
          <p:nvPr/>
        </p:nvSpPr>
        <p:spPr>
          <a:xfrm>
            <a:off x="3862585" y="881687"/>
            <a:ext cx="1887053" cy="1917960"/>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a:extLst>
              <a:ext uri="{FF2B5EF4-FFF2-40B4-BE49-F238E27FC236}">
                <a16:creationId xmlns:a16="http://schemas.microsoft.com/office/drawing/2014/main" id="{164A6F05-607E-90CC-D6D9-81F580C344D0}"/>
              </a:ext>
            </a:extLst>
          </p:cNvPr>
          <p:cNvSpPr/>
          <p:nvPr/>
        </p:nvSpPr>
        <p:spPr>
          <a:xfrm rot="10800000">
            <a:off x="5614264" y="941110"/>
            <a:ext cx="1887053" cy="1917959"/>
          </a:xfrm>
          <a:prstGeom prst="blockArc">
            <a:avLst>
              <a:gd name="adj1" fmla="val 10800000"/>
              <a:gd name="adj2" fmla="val 0"/>
              <a:gd name="adj3" fmla="val 8001"/>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riangle 13">
            <a:extLst>
              <a:ext uri="{FF2B5EF4-FFF2-40B4-BE49-F238E27FC236}">
                <a16:creationId xmlns:a16="http://schemas.microsoft.com/office/drawing/2014/main" id="{D42F52F5-8E9F-46EF-60D6-F371074AD446}"/>
              </a:ext>
            </a:extLst>
          </p:cNvPr>
          <p:cNvSpPr/>
          <p:nvPr/>
        </p:nvSpPr>
        <p:spPr>
          <a:xfrm>
            <a:off x="6875478" y="1686269"/>
            <a:ext cx="283713" cy="145552"/>
          </a:xfrm>
          <a:prstGeom prst="triangle">
            <a:avLst/>
          </a:prstGeom>
          <a:solidFill>
            <a:srgbClr val="1B5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8DA71D-9552-6384-C5DC-BB3DC9F23E0D}"/>
              </a:ext>
            </a:extLst>
          </p:cNvPr>
          <p:cNvSpPr/>
          <p:nvPr/>
        </p:nvSpPr>
        <p:spPr>
          <a:xfrm>
            <a:off x="5905593" y="1312563"/>
            <a:ext cx="1304395" cy="1295987"/>
          </a:xfrm>
          <a:prstGeom prst="ellipse">
            <a:avLst/>
          </a:prstGeom>
          <a:solidFill>
            <a:srgbClr val="F87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4607531-E5CE-DC9E-774D-CD3B1355EE27}"/>
              </a:ext>
            </a:extLst>
          </p:cNvPr>
          <p:cNvPicPr>
            <a:picLocks noChangeAspect="1"/>
          </p:cNvPicPr>
          <p:nvPr/>
        </p:nvPicPr>
        <p:blipFill rotWithShape="1">
          <a:blip r:embed="rId2"/>
          <a:srcRect l="70368" t="31131" r="13256" b="25784"/>
          <a:stretch/>
        </p:blipFill>
        <p:spPr>
          <a:xfrm>
            <a:off x="5937889" y="1382282"/>
            <a:ext cx="1232479" cy="1215443"/>
          </a:xfrm>
          <a:prstGeom prst="ellipse">
            <a:avLst/>
          </a:prstGeom>
        </p:spPr>
      </p:pic>
      <p:sp>
        <p:nvSpPr>
          <p:cNvPr id="18" name="Rectangle 17">
            <a:extLst>
              <a:ext uri="{FF2B5EF4-FFF2-40B4-BE49-F238E27FC236}">
                <a16:creationId xmlns:a16="http://schemas.microsoft.com/office/drawing/2014/main" id="{051B9E9C-7F68-6211-2205-C6F218882EA7}"/>
              </a:ext>
            </a:extLst>
          </p:cNvPr>
          <p:cNvSpPr/>
          <p:nvPr/>
        </p:nvSpPr>
        <p:spPr>
          <a:xfrm>
            <a:off x="241661" y="3158445"/>
            <a:ext cx="1736233" cy="3077463"/>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r>
              <a:rPr lang="en-US" sz="1400">
                <a:solidFill>
                  <a:schemeClr val="bg1"/>
                </a:solidFill>
                <a:sym typeface="Arial"/>
              </a:rPr>
              <a:t>Retailer offers only one channel (mainly offline) to sell products to customers</a:t>
            </a:r>
          </a:p>
          <a:p>
            <a:pPr marL="179388" indent="-130175">
              <a:buFont typeface="Arial" panose="020B0604020202020204" pitchFamily="34" charset="0"/>
              <a:buChar char="•"/>
            </a:pPr>
            <a:endParaRPr lang="en-US" sz="1400">
              <a:solidFill>
                <a:schemeClr val="bg1"/>
              </a:solidFill>
              <a:sym typeface="Arial"/>
            </a:endParaRPr>
          </a:p>
          <a:p>
            <a:pPr marL="179388" indent="-130175">
              <a:buFont typeface="Arial" panose="020B0604020202020204" pitchFamily="34" charset="0"/>
              <a:buChar char="•"/>
            </a:pPr>
            <a:r>
              <a:rPr lang="en-US" sz="1400">
                <a:solidFill>
                  <a:schemeClr val="bg1"/>
                </a:solidFill>
                <a:sym typeface="Arial"/>
              </a:rPr>
              <a:t>Conventional operating model followed in retail until internet disrupted it</a:t>
            </a:r>
          </a:p>
          <a:p>
            <a:pPr marL="179388" indent="-130175" algn="ctr">
              <a:buFont typeface="Arial" panose="020B0604020202020204" pitchFamily="34" charset="0"/>
              <a:buChar char="•"/>
            </a:pPr>
            <a:endParaRPr lang="en-US" sz="1400">
              <a:solidFill>
                <a:schemeClr val="bg1"/>
              </a:solidFill>
            </a:endParaRPr>
          </a:p>
        </p:txBody>
      </p:sp>
      <p:sp>
        <p:nvSpPr>
          <p:cNvPr id="19" name="Rectangle 18">
            <a:extLst>
              <a:ext uri="{FF2B5EF4-FFF2-40B4-BE49-F238E27FC236}">
                <a16:creationId xmlns:a16="http://schemas.microsoft.com/office/drawing/2014/main" id="{8ABFA72C-43BC-93AE-9565-5ADA82AFBD86}"/>
              </a:ext>
            </a:extLst>
          </p:cNvPr>
          <p:cNvSpPr/>
          <p:nvPr/>
        </p:nvSpPr>
        <p:spPr>
          <a:xfrm>
            <a:off x="250249" y="2911334"/>
            <a:ext cx="1736233" cy="291174"/>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SINGLE CHANNEL</a:t>
            </a:r>
          </a:p>
        </p:txBody>
      </p:sp>
      <p:sp>
        <p:nvSpPr>
          <p:cNvPr id="20" name="Triangle 19">
            <a:extLst>
              <a:ext uri="{FF2B5EF4-FFF2-40B4-BE49-F238E27FC236}">
                <a16:creationId xmlns:a16="http://schemas.microsoft.com/office/drawing/2014/main" id="{A5573699-F3DF-A13A-739F-BB0D2B6A33D8}"/>
              </a:ext>
            </a:extLst>
          </p:cNvPr>
          <p:cNvSpPr/>
          <p:nvPr/>
        </p:nvSpPr>
        <p:spPr>
          <a:xfrm rot="10800000">
            <a:off x="904033" y="3205206"/>
            <a:ext cx="307350" cy="2584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EAA5DC19-9935-8BA8-BC15-8F5941582C85}"/>
              </a:ext>
            </a:extLst>
          </p:cNvPr>
          <p:cNvSpPr/>
          <p:nvPr/>
        </p:nvSpPr>
        <p:spPr>
          <a:xfrm rot="10800000">
            <a:off x="921657" y="3187257"/>
            <a:ext cx="273200" cy="188209"/>
          </a:xfrm>
          <a:prstGeom prst="triangle">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5D6AB5-6AEF-525A-F0B5-A5DFBB7EA7A9}"/>
              </a:ext>
            </a:extLst>
          </p:cNvPr>
          <p:cNvSpPr/>
          <p:nvPr/>
        </p:nvSpPr>
        <p:spPr>
          <a:xfrm>
            <a:off x="2132290" y="3146799"/>
            <a:ext cx="1727688" cy="3077463"/>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9700" indent="-130175">
              <a:buFont typeface="Arial" panose="020B0604020202020204" pitchFamily="34" charset="0"/>
              <a:buChar char="•"/>
            </a:pPr>
            <a:endParaRPr lang="en-US" sz="1400"/>
          </a:p>
          <a:p>
            <a:pPr marL="139700" indent="-130175">
              <a:spcBef>
                <a:spcPts val="600"/>
              </a:spcBef>
              <a:buFont typeface="Arial" panose="020B0604020202020204" pitchFamily="34" charset="0"/>
              <a:buChar char="•"/>
            </a:pPr>
            <a:r>
              <a:rPr lang="en-US" sz="1400"/>
              <a:t>Retailer offers multiple channels to sell products</a:t>
            </a:r>
          </a:p>
          <a:p>
            <a:pPr marL="139700" indent="-130175">
              <a:spcBef>
                <a:spcPts val="600"/>
              </a:spcBef>
              <a:buFont typeface="Arial" panose="020B0604020202020204" pitchFamily="34" charset="0"/>
              <a:buChar char="•"/>
            </a:pPr>
            <a:r>
              <a:rPr lang="en-US" sz="1400"/>
              <a:t>Every channel acts independently of each other</a:t>
            </a:r>
          </a:p>
          <a:p>
            <a:pPr marL="139700" indent="-130175">
              <a:spcBef>
                <a:spcPts val="600"/>
              </a:spcBef>
              <a:buFont typeface="Arial" panose="020B0604020202020204" pitchFamily="34" charset="0"/>
              <a:buChar char="•"/>
            </a:pPr>
            <a:r>
              <a:rPr lang="en-US" sz="1400"/>
              <a:t>Process and data exist in technical and functional silos</a:t>
            </a:r>
          </a:p>
        </p:txBody>
      </p:sp>
      <p:sp>
        <p:nvSpPr>
          <p:cNvPr id="24" name="Rectangle 23">
            <a:extLst>
              <a:ext uri="{FF2B5EF4-FFF2-40B4-BE49-F238E27FC236}">
                <a16:creationId xmlns:a16="http://schemas.microsoft.com/office/drawing/2014/main" id="{8BA9CEBD-C9E0-6057-D7FA-53193CAD16E3}"/>
              </a:ext>
            </a:extLst>
          </p:cNvPr>
          <p:cNvSpPr/>
          <p:nvPr/>
        </p:nvSpPr>
        <p:spPr>
          <a:xfrm>
            <a:off x="2140836" y="2898452"/>
            <a:ext cx="1727688" cy="29222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MULTI CHANNEL</a:t>
            </a:r>
          </a:p>
        </p:txBody>
      </p:sp>
      <p:sp>
        <p:nvSpPr>
          <p:cNvPr id="25" name="Triangle 24">
            <a:extLst>
              <a:ext uri="{FF2B5EF4-FFF2-40B4-BE49-F238E27FC236}">
                <a16:creationId xmlns:a16="http://schemas.microsoft.com/office/drawing/2014/main" id="{C94EB7C9-4B6F-FCC5-FD57-1415EC99D15A}"/>
              </a:ext>
            </a:extLst>
          </p:cNvPr>
          <p:cNvSpPr/>
          <p:nvPr/>
        </p:nvSpPr>
        <p:spPr>
          <a:xfrm rot="10800000">
            <a:off x="2791403" y="3193380"/>
            <a:ext cx="305837" cy="2593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EAFC4AC2-7F98-EEB0-2E17-9BB475744DC4}"/>
              </a:ext>
            </a:extLst>
          </p:cNvPr>
          <p:cNvSpPr/>
          <p:nvPr/>
        </p:nvSpPr>
        <p:spPr>
          <a:xfrm rot="10800000">
            <a:off x="2808939" y="3175367"/>
            <a:ext cx="271855" cy="188885"/>
          </a:xfrm>
          <a:prstGeom prst="triangle">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7521712-83B6-0FF5-1196-B89B648372E4}"/>
              </a:ext>
            </a:extLst>
          </p:cNvPr>
          <p:cNvSpPr/>
          <p:nvPr/>
        </p:nvSpPr>
        <p:spPr>
          <a:xfrm>
            <a:off x="4012830" y="3159681"/>
            <a:ext cx="1727688" cy="3064581"/>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9700" indent="-130175">
              <a:lnSpc>
                <a:spcPct val="90000"/>
              </a:lnSpc>
              <a:buFont typeface="Arial" panose="020B0604020202020204" pitchFamily="34" charset="0"/>
              <a:buChar char="•"/>
            </a:pPr>
            <a:endParaRPr lang="en-US" sz="1400"/>
          </a:p>
          <a:p>
            <a:pPr marL="139700" indent="-130175">
              <a:lnSpc>
                <a:spcPct val="90000"/>
              </a:lnSpc>
              <a:buFont typeface="Arial" panose="020B0604020202020204" pitchFamily="34" charset="0"/>
              <a:buChar char="•"/>
            </a:pPr>
            <a:r>
              <a:rPr lang="en-US" sz="1400"/>
              <a:t>Connected, consistent and coordinated customer across all channel and touchpoints</a:t>
            </a:r>
          </a:p>
          <a:p>
            <a:pPr marL="139700" indent="-130175">
              <a:spcBef>
                <a:spcPts val="600"/>
              </a:spcBef>
              <a:buFont typeface="Arial" panose="020B0604020202020204" pitchFamily="34" charset="0"/>
              <a:buChar char="•"/>
            </a:pPr>
            <a:r>
              <a:rPr lang="en-US" sz="1400"/>
              <a:t>Requires one version of truth experience customers, merchandise, price, promo inventory, orders </a:t>
            </a:r>
            <a:endParaRPr lang="en-US" sz="1400">
              <a:solidFill>
                <a:schemeClr val="bg1"/>
              </a:solidFill>
            </a:endParaRPr>
          </a:p>
        </p:txBody>
      </p:sp>
      <p:sp>
        <p:nvSpPr>
          <p:cNvPr id="29" name="Rectangle 28">
            <a:extLst>
              <a:ext uri="{FF2B5EF4-FFF2-40B4-BE49-F238E27FC236}">
                <a16:creationId xmlns:a16="http://schemas.microsoft.com/office/drawing/2014/main" id="{2DE474C6-1CFB-8557-3225-85EA20BE6AA8}"/>
              </a:ext>
            </a:extLst>
          </p:cNvPr>
          <p:cNvSpPr/>
          <p:nvPr/>
        </p:nvSpPr>
        <p:spPr>
          <a:xfrm>
            <a:off x="4021376" y="2911334"/>
            <a:ext cx="1727688" cy="292220"/>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
              </a:rPr>
              <a:t>OMNI CHANNEL</a:t>
            </a:r>
          </a:p>
        </p:txBody>
      </p:sp>
      <p:sp>
        <p:nvSpPr>
          <p:cNvPr id="30" name="Triangle 29">
            <a:extLst>
              <a:ext uri="{FF2B5EF4-FFF2-40B4-BE49-F238E27FC236}">
                <a16:creationId xmlns:a16="http://schemas.microsoft.com/office/drawing/2014/main" id="{F34235F3-1FA2-24B0-FD21-ADA861133D02}"/>
              </a:ext>
            </a:extLst>
          </p:cNvPr>
          <p:cNvSpPr/>
          <p:nvPr/>
        </p:nvSpPr>
        <p:spPr>
          <a:xfrm rot="10800000">
            <a:off x="4671943" y="3206262"/>
            <a:ext cx="305837" cy="2593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iangle 30">
            <a:extLst>
              <a:ext uri="{FF2B5EF4-FFF2-40B4-BE49-F238E27FC236}">
                <a16:creationId xmlns:a16="http://schemas.microsoft.com/office/drawing/2014/main" id="{E9F6ED03-DA9D-7BF4-B149-ADF3746580B3}"/>
              </a:ext>
            </a:extLst>
          </p:cNvPr>
          <p:cNvSpPr/>
          <p:nvPr/>
        </p:nvSpPr>
        <p:spPr>
          <a:xfrm rot="10800000">
            <a:off x="4689479" y="3188249"/>
            <a:ext cx="271855" cy="188885"/>
          </a:xfrm>
          <a:prstGeom prst="triangle">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2868180-5D77-F450-3B2A-B0398439971E}"/>
              </a:ext>
            </a:extLst>
          </p:cNvPr>
          <p:cNvSpPr/>
          <p:nvPr/>
        </p:nvSpPr>
        <p:spPr>
          <a:xfrm>
            <a:off x="5907811" y="3146799"/>
            <a:ext cx="1727688" cy="3045563"/>
          </a:xfrm>
          <a:prstGeom prst="rect">
            <a:avLst/>
          </a:prstGeom>
          <a:solidFill>
            <a:srgbClr val="63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a:p>
          <a:p>
            <a:pPr marL="139700" indent="-130175">
              <a:buFont typeface="Arial" panose="020B0604020202020204" pitchFamily="34" charset="0"/>
              <a:buChar char="•"/>
            </a:pPr>
            <a:r>
              <a:rPr lang="en-US" sz="1400"/>
              <a:t>One platform for multiple experiences </a:t>
            </a:r>
          </a:p>
          <a:p>
            <a:pPr marL="9525"/>
            <a:endParaRPr lang="en-US" sz="1400"/>
          </a:p>
          <a:p>
            <a:pPr marL="139700" indent="-130175">
              <a:buFont typeface="Arial" panose="020B0604020202020204" pitchFamily="34" charset="0"/>
              <a:buChar char="•"/>
            </a:pPr>
            <a:r>
              <a:rPr lang="en-US" sz="1400"/>
              <a:t>Practice of inter-connecting channels and touchpoints with their supporting back-end systems via a single platform</a:t>
            </a:r>
          </a:p>
        </p:txBody>
      </p:sp>
      <p:sp>
        <p:nvSpPr>
          <p:cNvPr id="34" name="Rectangle 33">
            <a:extLst>
              <a:ext uri="{FF2B5EF4-FFF2-40B4-BE49-F238E27FC236}">
                <a16:creationId xmlns:a16="http://schemas.microsoft.com/office/drawing/2014/main" id="{B4601007-D5C9-ED9B-0E54-E6ECCCFE7AC5}"/>
              </a:ext>
            </a:extLst>
          </p:cNvPr>
          <p:cNvSpPr/>
          <p:nvPr/>
        </p:nvSpPr>
        <p:spPr>
          <a:xfrm>
            <a:off x="5916357" y="2898451"/>
            <a:ext cx="1727688" cy="304643"/>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atin typeface=""/>
              </a:rPr>
              <a:t>UNIFIED COMMERCE</a:t>
            </a:r>
          </a:p>
        </p:txBody>
      </p:sp>
      <p:sp>
        <p:nvSpPr>
          <p:cNvPr id="35" name="Triangle 34">
            <a:extLst>
              <a:ext uri="{FF2B5EF4-FFF2-40B4-BE49-F238E27FC236}">
                <a16:creationId xmlns:a16="http://schemas.microsoft.com/office/drawing/2014/main" id="{584FABCB-5396-8753-3422-EE690E3D05D9}"/>
              </a:ext>
            </a:extLst>
          </p:cNvPr>
          <p:cNvSpPr/>
          <p:nvPr/>
        </p:nvSpPr>
        <p:spPr>
          <a:xfrm rot="10800000">
            <a:off x="6566923" y="3193379"/>
            <a:ext cx="305837" cy="27039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iangle 35">
            <a:extLst>
              <a:ext uri="{FF2B5EF4-FFF2-40B4-BE49-F238E27FC236}">
                <a16:creationId xmlns:a16="http://schemas.microsoft.com/office/drawing/2014/main" id="{E110D91B-6857-9AF7-5502-1493ECCBDB7D}"/>
              </a:ext>
            </a:extLst>
          </p:cNvPr>
          <p:cNvSpPr/>
          <p:nvPr/>
        </p:nvSpPr>
        <p:spPr>
          <a:xfrm rot="10800000">
            <a:off x="6584459" y="3175366"/>
            <a:ext cx="271855" cy="196915"/>
          </a:xfrm>
          <a:prstGeom prst="triangle">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0B85CAD-714F-E6BC-1C50-9E3573B7436B}"/>
              </a:ext>
            </a:extLst>
          </p:cNvPr>
          <p:cNvSpPr/>
          <p:nvPr/>
        </p:nvSpPr>
        <p:spPr>
          <a:xfrm>
            <a:off x="7878090" y="2023816"/>
            <a:ext cx="4231129" cy="15417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a:p>
        </p:txBody>
      </p:sp>
      <p:sp>
        <p:nvSpPr>
          <p:cNvPr id="42" name="TextBox 41">
            <a:extLst>
              <a:ext uri="{FF2B5EF4-FFF2-40B4-BE49-F238E27FC236}">
                <a16:creationId xmlns:a16="http://schemas.microsoft.com/office/drawing/2014/main" id="{CB7477BB-256B-22FA-8D9F-2DEB8F125957}"/>
              </a:ext>
            </a:extLst>
          </p:cNvPr>
          <p:cNvSpPr txBox="1"/>
          <p:nvPr/>
        </p:nvSpPr>
        <p:spPr>
          <a:xfrm>
            <a:off x="8012272" y="2070913"/>
            <a:ext cx="3996000" cy="461665"/>
          </a:xfrm>
          <a:prstGeom prst="rect">
            <a:avLst/>
          </a:prstGeom>
          <a:noFill/>
        </p:spPr>
        <p:txBody>
          <a:bodyPr wrap="square">
            <a:spAutoFit/>
          </a:bodyPr>
          <a:lstStyle>
            <a:defPPr>
              <a:defRPr lang="en-US"/>
            </a:defPPr>
            <a:lvl1pPr algn="just">
              <a:defRPr sz="1400" i="1">
                <a:solidFill>
                  <a:schemeClr val="bg1"/>
                </a:solidFill>
                <a:latin typeface=""/>
                <a:cs typeface="Calibri" panose="020F0502020204030204" pitchFamily="34" charset="0"/>
              </a:defRPr>
            </a:lvl1pPr>
          </a:lstStyle>
          <a:p>
            <a:r>
              <a:rPr lang="en-IN" sz="1200">
                <a:solidFill>
                  <a:schemeClr val="tx1"/>
                </a:solidFill>
              </a:rPr>
              <a:t>Omnichannel is not just for the Front End anymore – </a:t>
            </a:r>
            <a:r>
              <a:rPr lang="en-IN" sz="1200">
                <a:hlinkClick r:id="rId3"/>
              </a:rPr>
              <a:t>Chain Store Age, 2013</a:t>
            </a:r>
            <a:endParaRPr lang="en-IN" sz="1200"/>
          </a:p>
        </p:txBody>
      </p:sp>
      <p:sp>
        <p:nvSpPr>
          <p:cNvPr id="43" name="TextBox 42">
            <a:extLst>
              <a:ext uri="{FF2B5EF4-FFF2-40B4-BE49-F238E27FC236}">
                <a16:creationId xmlns:a16="http://schemas.microsoft.com/office/drawing/2014/main" id="{137A94FB-B683-A620-65B4-9C05CE04DDBF}"/>
              </a:ext>
            </a:extLst>
          </p:cNvPr>
          <p:cNvSpPr txBox="1"/>
          <p:nvPr/>
        </p:nvSpPr>
        <p:spPr>
          <a:xfrm>
            <a:off x="8012272" y="2857975"/>
            <a:ext cx="3996000" cy="646331"/>
          </a:xfrm>
          <a:prstGeom prst="rect">
            <a:avLst/>
          </a:prstGeom>
          <a:noFill/>
        </p:spPr>
        <p:txBody>
          <a:bodyPr wrap="square">
            <a:spAutoFit/>
          </a:bodyPr>
          <a:lstStyle/>
          <a:p>
            <a:pPr algn="just"/>
            <a:r>
              <a:rPr lang="en-IN" sz="1200" i="1">
                <a:latin typeface=""/>
                <a:cs typeface="Calibri" panose="020F0502020204030204" pitchFamily="34" charset="0"/>
              </a:rPr>
              <a:t>Unified commerce is now the number one priority for retailers and will drive the most technology spend – </a:t>
            </a:r>
            <a:r>
              <a:rPr lang="en-IN" sz="1200" i="1">
                <a:solidFill>
                  <a:schemeClr val="bg1"/>
                </a:solidFill>
                <a:latin typeface=""/>
                <a:cs typeface="Calibri" panose="020F0502020204030204" pitchFamily="34" charset="0"/>
                <a:hlinkClick r:id="rId4"/>
              </a:rPr>
              <a:t>IHL, 2015</a:t>
            </a:r>
            <a:endParaRPr lang="en-US" sz="1200" i="1">
              <a:solidFill>
                <a:schemeClr val="bg1"/>
              </a:solidFill>
              <a:latin typeface=""/>
              <a:cs typeface="Calibri" panose="020F0502020204030204" pitchFamily="34" charset="0"/>
            </a:endParaRPr>
          </a:p>
        </p:txBody>
      </p:sp>
      <p:sp>
        <p:nvSpPr>
          <p:cNvPr id="48" name="Rectangle 47">
            <a:extLst>
              <a:ext uri="{FF2B5EF4-FFF2-40B4-BE49-F238E27FC236}">
                <a16:creationId xmlns:a16="http://schemas.microsoft.com/office/drawing/2014/main" id="{E38A71AB-F363-375B-98C4-BA92CC854975}"/>
              </a:ext>
            </a:extLst>
          </p:cNvPr>
          <p:cNvSpPr/>
          <p:nvPr/>
        </p:nvSpPr>
        <p:spPr>
          <a:xfrm>
            <a:off x="7908071" y="2080931"/>
            <a:ext cx="108000" cy="569627"/>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B69C811-F85E-D15B-1E87-F5B7206E4B1F}"/>
              </a:ext>
            </a:extLst>
          </p:cNvPr>
          <p:cNvSpPr/>
          <p:nvPr/>
        </p:nvSpPr>
        <p:spPr>
          <a:xfrm>
            <a:off x="11984465" y="2873376"/>
            <a:ext cx="108000" cy="692234"/>
          </a:xfrm>
          <a:prstGeom prst="rect">
            <a:avLst/>
          </a:prstGeom>
          <a:solidFill>
            <a:srgbClr val="264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E507A2-D792-3264-DED7-220A8FBF5A77}"/>
              </a:ext>
            </a:extLst>
          </p:cNvPr>
          <p:cNvSpPr/>
          <p:nvPr/>
        </p:nvSpPr>
        <p:spPr>
          <a:xfrm>
            <a:off x="7898590" y="1707785"/>
            <a:ext cx="4207948" cy="316031"/>
          </a:xfrm>
          <a:prstGeom prst="rect">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Retail Industry Commentary </a:t>
            </a:r>
          </a:p>
        </p:txBody>
      </p:sp>
      <p:cxnSp>
        <p:nvCxnSpPr>
          <p:cNvPr id="22" name="Straight Connector 21">
            <a:extLst>
              <a:ext uri="{FF2B5EF4-FFF2-40B4-BE49-F238E27FC236}">
                <a16:creationId xmlns:a16="http://schemas.microsoft.com/office/drawing/2014/main" id="{6B89A076-98A9-967B-1052-39526DC970C8}"/>
              </a:ext>
            </a:extLst>
          </p:cNvPr>
          <p:cNvCxnSpPr>
            <a:cxnSpLocks/>
          </p:cNvCxnSpPr>
          <p:nvPr/>
        </p:nvCxnSpPr>
        <p:spPr>
          <a:xfrm>
            <a:off x="7887832" y="2016412"/>
            <a:ext cx="4248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itle 6">
            <a:extLst>
              <a:ext uri="{FF2B5EF4-FFF2-40B4-BE49-F238E27FC236}">
                <a16:creationId xmlns:a16="http://schemas.microsoft.com/office/drawing/2014/main" id="{09B00C9D-DE08-437D-222A-E31D4CFDF5FC}"/>
              </a:ext>
            </a:extLst>
          </p:cNvPr>
          <p:cNvSpPr txBox="1">
            <a:spLocks/>
          </p:cNvSpPr>
          <p:nvPr/>
        </p:nvSpPr>
        <p:spPr>
          <a:xfrm>
            <a:off x="230881" y="140056"/>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Evolution of Customer </a:t>
            </a:r>
            <a:r>
              <a:rPr lang="en-IN" sz="3200">
                <a:latin typeface="Arial" panose="020B0604020202020204" pitchFamily="34" charset="0"/>
                <a:ea typeface="Arial" panose="020B0604020202020204" pitchFamily="34" charset="0"/>
              </a:rPr>
              <a:t>E</a:t>
            </a:r>
            <a:r>
              <a:rPr lang="en-IN" sz="3200">
                <a:effectLst/>
                <a:latin typeface="Arial" panose="020B0604020202020204" pitchFamily="34" charset="0"/>
                <a:ea typeface="Arial" panose="020B0604020202020204" pitchFamily="34" charset="0"/>
              </a:rPr>
              <a:t>ngagement </a:t>
            </a:r>
            <a:r>
              <a:rPr lang="en-IN" sz="3200">
                <a:latin typeface="Arial" panose="020B0604020202020204" pitchFamily="34" charset="0"/>
                <a:ea typeface="Arial" panose="020B0604020202020204" pitchFamily="34" charset="0"/>
              </a:rPr>
              <a:t>M</a:t>
            </a:r>
            <a:r>
              <a:rPr lang="en-IN" sz="3200">
                <a:effectLst/>
                <a:latin typeface="Arial" panose="020B0604020202020204" pitchFamily="34" charset="0"/>
                <a:ea typeface="Arial" panose="020B0604020202020204" pitchFamily="34" charset="0"/>
              </a:rPr>
              <a:t>odels</a:t>
            </a:r>
            <a:endParaRPr lang="en-US" sz="3200" b="1" kern="1200" spc="-60" baseline="0">
              <a:latin typeface="+mj-lt"/>
              <a:ea typeface="Roboto Light" panose="02000000000000000000" pitchFamily="2" charset="0"/>
              <a:cs typeface="+mj-cs"/>
            </a:endParaRPr>
          </a:p>
        </p:txBody>
      </p:sp>
    </p:spTree>
    <p:extLst>
      <p:ext uri="{BB962C8B-B14F-4D97-AF65-F5344CB8AC3E}">
        <p14:creationId xmlns:p14="http://schemas.microsoft.com/office/powerpoint/2010/main" val="380330041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4CC125DA-1B90-EA28-EE0E-C44C995AB1C9}"/>
              </a:ext>
            </a:extLst>
          </p:cNvPr>
          <p:cNvGraphicFramePr>
            <a:graphicFrameLocks noGrp="1"/>
          </p:cNvGraphicFramePr>
          <p:nvPr/>
        </p:nvGraphicFramePr>
        <p:xfrm>
          <a:off x="472611" y="719665"/>
          <a:ext cx="11264504" cy="5248751"/>
        </p:xfrm>
        <a:graphic>
          <a:graphicData uri="http://schemas.openxmlformats.org/drawingml/2006/table">
            <a:tbl>
              <a:tblPr firstRow="1" bandRow="1">
                <a:tableStyleId>{5C22544A-7EE6-4342-B048-85BDC9FD1C3A}</a:tableStyleId>
              </a:tblPr>
              <a:tblGrid>
                <a:gridCol w="2816126">
                  <a:extLst>
                    <a:ext uri="{9D8B030D-6E8A-4147-A177-3AD203B41FA5}">
                      <a16:colId xmlns:a16="http://schemas.microsoft.com/office/drawing/2014/main" val="2485163165"/>
                    </a:ext>
                  </a:extLst>
                </a:gridCol>
                <a:gridCol w="2816126">
                  <a:extLst>
                    <a:ext uri="{9D8B030D-6E8A-4147-A177-3AD203B41FA5}">
                      <a16:colId xmlns:a16="http://schemas.microsoft.com/office/drawing/2014/main" val="3086840381"/>
                    </a:ext>
                  </a:extLst>
                </a:gridCol>
                <a:gridCol w="2816126">
                  <a:extLst>
                    <a:ext uri="{9D8B030D-6E8A-4147-A177-3AD203B41FA5}">
                      <a16:colId xmlns:a16="http://schemas.microsoft.com/office/drawing/2014/main" val="547491683"/>
                    </a:ext>
                  </a:extLst>
                </a:gridCol>
                <a:gridCol w="2816126">
                  <a:extLst>
                    <a:ext uri="{9D8B030D-6E8A-4147-A177-3AD203B41FA5}">
                      <a16:colId xmlns:a16="http://schemas.microsoft.com/office/drawing/2014/main" val="1850764988"/>
                    </a:ext>
                  </a:extLst>
                </a:gridCol>
              </a:tblGrid>
              <a:tr h="437180">
                <a:tc>
                  <a:txBody>
                    <a:bodyPr/>
                    <a:lstStyle/>
                    <a:p>
                      <a:pPr algn="ctr"/>
                      <a:r>
                        <a:rPr lang="en-US"/>
                        <a:t>Dimension</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tc>
                  <a:txBody>
                    <a:bodyPr/>
                    <a:lstStyle/>
                    <a:p>
                      <a:pPr algn="ctr"/>
                      <a:r>
                        <a:rPr lang="en-US"/>
                        <a:t>Convenience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tc>
                  <a:txBody>
                    <a:bodyPr/>
                    <a:lstStyle/>
                    <a:p>
                      <a:pPr algn="ctr"/>
                      <a:r>
                        <a:rPr lang="en-US"/>
                        <a:t>Shopping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tc>
                  <a:txBody>
                    <a:bodyPr/>
                    <a:lstStyle/>
                    <a:p>
                      <a:pPr algn="ctr"/>
                      <a:r>
                        <a:rPr lang="en-US"/>
                        <a:t>Specialty</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extLst>
                  <a:ext uri="{0D108BD9-81ED-4DB2-BD59-A6C34878D82A}">
                    <a16:rowId xmlns:a16="http://schemas.microsoft.com/office/drawing/2014/main" val="1423095623"/>
                  </a:ext>
                </a:extLst>
              </a:tr>
              <a:tr h="862383">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Examples</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FMCG, non-durables</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Consumer durables (fridge, tv, oven), furniture</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dirty="0">
                          <a:effectLst/>
                          <a:latin typeface="Arial" panose="020B0604020202020204" pitchFamily="34" charset="0"/>
                          <a:ea typeface="Calibri" panose="020F0502020204030204" pitchFamily="34" charset="0"/>
                          <a:cs typeface="Arial" panose="020B0604020202020204" pitchFamily="34" charset="0"/>
                        </a:rPr>
                        <a:t>Designer clothes, accessories, </a:t>
                      </a:r>
                      <a:r>
                        <a:rPr lang="en-IN" sz="1600" kern="100" dirty="0" err="1">
                          <a:effectLst/>
                          <a:latin typeface="Arial" panose="020B0604020202020204" pitchFamily="34" charset="0"/>
                          <a:ea typeface="Calibri" panose="020F0502020204030204" pitchFamily="34" charset="0"/>
                          <a:cs typeface="Arial" panose="020B0604020202020204" pitchFamily="34" charset="0"/>
                        </a:rPr>
                        <a:t>jewelry</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192039960"/>
                  </a:ext>
                </a:extLst>
              </a:tr>
              <a:tr h="2587148">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Customer involvement</a:t>
                      </a:r>
                      <a:r>
                        <a:rPr lang="en-IN" sz="1600" kern="100">
                          <a:effectLst/>
                          <a:latin typeface="Arial" panose="020B0604020202020204" pitchFamily="34" charset="0"/>
                          <a:ea typeface="Calibri" panose="020F0502020204030204" pitchFamily="34" charset="0"/>
                          <a:cs typeface="Arial" panose="020B0604020202020204" pitchFamily="34"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Low time and effort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dirty="0">
                          <a:effectLst/>
                          <a:latin typeface="Arial" panose="020B0604020202020204" pitchFamily="34" charset="0"/>
                          <a:ea typeface="Calibri" panose="020F0502020204030204" pitchFamily="34" charset="0"/>
                          <a:cs typeface="Arial" panose="020B0604020202020204" pitchFamily="34" charset="0"/>
                        </a:rPr>
                        <a:t>High time and effort with examination and selection. The objective is to maximize the fulfillment of the functional needs while optimizing the cost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dirty="0">
                          <a:effectLst/>
                          <a:latin typeface="Arial" panose="020B0604020202020204" pitchFamily="34" charset="0"/>
                          <a:ea typeface="Calibri" panose="020F0502020204030204" pitchFamily="34" charset="0"/>
                          <a:cs typeface="Arial" panose="020B0604020202020204" pitchFamily="34" charset="0"/>
                        </a:rPr>
                        <a:t>High with choice of brand, fit etc. It’s not just for meeting functional needs but also involves a l</a:t>
                      </a:r>
                      <a:r>
                        <a:rPr lang="en-IN" sz="1600" kern="100" dirty="0" err="1">
                          <a:effectLst/>
                          <a:latin typeface="Arial" panose="020B0604020202020204" pitchFamily="34" charset="0"/>
                          <a:ea typeface="Calibri" panose="020F0502020204030204" pitchFamily="34" charset="0"/>
                          <a:cs typeface="Arial" panose="020B0604020202020204" pitchFamily="34" charset="0"/>
                        </a:rPr>
                        <a:t>evel</a:t>
                      </a:r>
                      <a:r>
                        <a:rPr lang="en-IN" sz="1600" kern="100" dirty="0">
                          <a:effectLst/>
                          <a:latin typeface="Arial" panose="020B0604020202020204" pitchFamily="34" charset="0"/>
                          <a:ea typeface="Calibri" panose="020F0502020204030204" pitchFamily="34" charset="0"/>
                          <a:cs typeface="Arial" panose="020B0604020202020204" pitchFamily="34" charset="0"/>
                        </a:rPr>
                        <a:t> of prestige, privilege, and honor someone is perceived to have in society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33124242"/>
                  </a:ext>
                </a:extLst>
              </a:tr>
              <a:tr h="437180">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Lifecycle</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Very Long</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Multi-period </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Short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497903200"/>
                  </a:ext>
                </a:extLst>
              </a:tr>
              <a:tr h="437180">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Frequency of purchase</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High</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Low</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low</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50086168"/>
                  </a:ext>
                </a:extLst>
              </a:tr>
              <a:tr h="437180">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Variety</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Low</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Standardized</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dirty="0">
                          <a:effectLst/>
                          <a:latin typeface="Arial" panose="020B0604020202020204" pitchFamily="34" charset="0"/>
                          <a:ea typeface="Calibri" panose="020F0502020204030204" pitchFamily="34" charset="0"/>
                          <a:cs typeface="Arial" panose="020B0604020202020204" pitchFamily="34" charset="0"/>
                        </a:rPr>
                        <a:t>High (Zara has 10000+ styles in a year)</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504207694"/>
                  </a:ext>
                </a:extLst>
              </a:tr>
            </a:tbl>
          </a:graphicData>
        </a:graphic>
      </p:graphicFrame>
      <p:sp>
        <p:nvSpPr>
          <p:cNvPr id="4" name="Title 6">
            <a:extLst>
              <a:ext uri="{FF2B5EF4-FFF2-40B4-BE49-F238E27FC236}">
                <a16:creationId xmlns:a16="http://schemas.microsoft.com/office/drawing/2014/main" id="{795842C7-3007-14AE-EE90-E59A2551A73D}"/>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defPPr>
              <a:defRPr lang="en-US"/>
            </a:defPPr>
            <a:lvl1pPr defTabSz="1018779">
              <a:lnSpc>
                <a:spcPct val="90000"/>
              </a:lnSpc>
              <a:spcBef>
                <a:spcPct val="0"/>
              </a:spcBef>
              <a:spcAft>
                <a:spcPts val="600"/>
              </a:spcAft>
              <a:buNone/>
              <a:defRPr sz="3200" b="1" spc="-60" baseline="0">
                <a:solidFill>
                  <a:schemeClr val="accent4"/>
                </a:solidFill>
                <a:effectLst/>
                <a:latin typeface="Arial" panose="020B0604020202020204" pitchFamily="34" charset="0"/>
                <a:ea typeface="Arial" panose="020B0604020202020204" pitchFamily="34" charset="0"/>
                <a:cs typeface="+mj-cs"/>
              </a:defRPr>
            </a:lvl1pPr>
          </a:lstStyle>
          <a:p>
            <a:r>
              <a:rPr lang="en-US"/>
              <a:t>Convenience Goods, Shopping Goods and Specialty Goods</a:t>
            </a:r>
            <a:endParaRPr lang="en-IN"/>
          </a:p>
        </p:txBody>
      </p:sp>
      <p:sp>
        <p:nvSpPr>
          <p:cNvPr id="5" name="Action Button: Back or Previous 4">
            <a:hlinkClick r:id="rId2" action="ppaction://hlinksldjump" highlightClick="1"/>
            <a:extLst>
              <a:ext uri="{FF2B5EF4-FFF2-40B4-BE49-F238E27FC236}">
                <a16:creationId xmlns:a16="http://schemas.microsoft.com/office/drawing/2014/main" id="{CEAA05F0-684A-A626-DCAA-CAADC48B745A}"/>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7373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8">
            <a:extLst>
              <a:ext uri="{FF2B5EF4-FFF2-40B4-BE49-F238E27FC236}">
                <a16:creationId xmlns:a16="http://schemas.microsoft.com/office/drawing/2014/main" id="{B5776DA0-7E7A-860D-4C2B-9FF85E37D42C}"/>
              </a:ext>
            </a:extLst>
          </p:cNvPr>
          <p:cNvGraphicFramePr>
            <a:graphicFrameLocks noGrp="1"/>
          </p:cNvGraphicFramePr>
          <p:nvPr/>
        </p:nvGraphicFramePr>
        <p:xfrm>
          <a:off x="463748" y="729080"/>
          <a:ext cx="11264504" cy="5394329"/>
        </p:xfrm>
        <a:graphic>
          <a:graphicData uri="http://schemas.openxmlformats.org/drawingml/2006/table">
            <a:tbl>
              <a:tblPr firstRow="1" bandRow="1">
                <a:tableStyleId>{5C22544A-7EE6-4342-B048-85BDC9FD1C3A}</a:tableStyleId>
              </a:tblPr>
              <a:tblGrid>
                <a:gridCol w="2816126">
                  <a:extLst>
                    <a:ext uri="{9D8B030D-6E8A-4147-A177-3AD203B41FA5}">
                      <a16:colId xmlns:a16="http://schemas.microsoft.com/office/drawing/2014/main" val="2485163165"/>
                    </a:ext>
                  </a:extLst>
                </a:gridCol>
                <a:gridCol w="2816126">
                  <a:extLst>
                    <a:ext uri="{9D8B030D-6E8A-4147-A177-3AD203B41FA5}">
                      <a16:colId xmlns:a16="http://schemas.microsoft.com/office/drawing/2014/main" val="3086840381"/>
                    </a:ext>
                  </a:extLst>
                </a:gridCol>
                <a:gridCol w="2816126">
                  <a:extLst>
                    <a:ext uri="{9D8B030D-6E8A-4147-A177-3AD203B41FA5}">
                      <a16:colId xmlns:a16="http://schemas.microsoft.com/office/drawing/2014/main" val="547491683"/>
                    </a:ext>
                  </a:extLst>
                </a:gridCol>
                <a:gridCol w="2816126">
                  <a:extLst>
                    <a:ext uri="{9D8B030D-6E8A-4147-A177-3AD203B41FA5}">
                      <a16:colId xmlns:a16="http://schemas.microsoft.com/office/drawing/2014/main" val="1850764988"/>
                    </a:ext>
                  </a:extLst>
                </a:gridCol>
              </a:tblGrid>
              <a:tr h="437180">
                <a:tc>
                  <a:txBody>
                    <a:bodyPr/>
                    <a:lstStyle/>
                    <a:p>
                      <a:pPr algn="ctr"/>
                      <a:r>
                        <a:rPr lang="en-US"/>
                        <a:t>Dimension</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tc>
                  <a:txBody>
                    <a:bodyPr/>
                    <a:lstStyle/>
                    <a:p>
                      <a:pPr algn="ctr"/>
                      <a:r>
                        <a:rPr lang="en-US"/>
                        <a:t>Convenience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tc>
                  <a:txBody>
                    <a:bodyPr/>
                    <a:lstStyle/>
                    <a:p>
                      <a:pPr algn="ctr"/>
                      <a:r>
                        <a:rPr lang="en-US"/>
                        <a:t>Shopping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tc>
                  <a:txBody>
                    <a:bodyPr/>
                    <a:lstStyle/>
                    <a:p>
                      <a:pPr algn="ctr"/>
                      <a:r>
                        <a:rPr lang="en-US"/>
                        <a:t>Specialty</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extLst>
                  <a:ext uri="{0D108BD9-81ED-4DB2-BD59-A6C34878D82A}">
                    <a16:rowId xmlns:a16="http://schemas.microsoft.com/office/drawing/2014/main" val="1423095623"/>
                  </a:ext>
                </a:extLst>
              </a:tr>
              <a:tr h="862383">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Pricing</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Pricing is standardized. </a:t>
                      </a:r>
                      <a:endParaRPr lang="en-IN" sz="1600" kern="100">
                        <a:effectLst/>
                        <a:latin typeface="Arial" panose="020B0604020202020204" pitchFamily="34" charset="0"/>
                        <a:ea typeface="Calibri" panose="020F0502020204030204" pitchFamily="34" charset="0"/>
                        <a:cs typeface="Arial" panose="020B0604020202020204" pitchFamily="34" charset="0"/>
                      </a:endParaRPr>
                    </a:p>
                    <a:p>
                      <a:r>
                        <a:rPr lang="en-US" sz="1600" kern="100">
                          <a:effectLst/>
                          <a:latin typeface="Arial" panose="020B0604020202020204" pitchFamily="34" charset="0"/>
                          <a:ea typeface="Calibri" panose="020F0502020204030204" pitchFamily="34" charset="0"/>
                          <a:cs typeface="Arial" panose="020B0604020202020204" pitchFamily="34" charset="0"/>
                        </a:rPr>
                        <a:t>Profit margins are low</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Generally costly products, though competitive pricing has impact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High</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192039960"/>
                  </a:ext>
                </a:extLst>
              </a:tr>
              <a:tr h="487666">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Profit margin</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Low</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High</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High margin, low volume</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33124242"/>
                  </a:ext>
                </a:extLst>
              </a:tr>
              <a:tr h="437180">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Nature of demand</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Regular and steady with predictability by using level, trend and seasonality</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Less frequent, but repeats after a certain time</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Unpredictable</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497903200"/>
                  </a:ext>
                </a:extLst>
              </a:tr>
              <a:tr h="437180">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Demand forecasting</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Mostly Predictable with historical data</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looks-like or analogous forecasting followed by using historical sales data while factoring in the lifecycle stage</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dirty="0">
                          <a:effectLst/>
                          <a:latin typeface="Arial" panose="020B0604020202020204" pitchFamily="34" charset="0"/>
                          <a:ea typeface="Calibri" panose="020F0502020204030204" pitchFamily="34" charset="0"/>
                          <a:cs typeface="Arial" panose="020B0604020202020204" pitchFamily="34" charset="0"/>
                        </a:rPr>
                        <a:t>Mix of quantitative such as looks-like and analogous forecast and qualitative such as focused group or </a:t>
                      </a:r>
                      <a:r>
                        <a:rPr lang="en-US" sz="1600" kern="100" dirty="0" err="1">
                          <a:effectLst/>
                          <a:latin typeface="Arial" panose="020B0604020202020204" pitchFamily="34" charset="0"/>
                          <a:ea typeface="Calibri" panose="020F0502020204030204" pitchFamily="34" charset="0"/>
                          <a:cs typeface="Arial" panose="020B0604020202020204" pitchFamily="34" charset="0"/>
                        </a:rPr>
                        <a:t>delphi</a:t>
                      </a:r>
                      <a:r>
                        <a:rPr lang="en-US" sz="1600" kern="100" dirty="0">
                          <a:effectLst/>
                          <a:latin typeface="Arial" panose="020B0604020202020204" pitchFamily="34" charset="0"/>
                          <a:ea typeface="Calibri" panose="020F0502020204030204" pitchFamily="34" charset="0"/>
                          <a:cs typeface="Arial" panose="020B0604020202020204" pitchFamily="34" charset="0"/>
                        </a:rPr>
                        <a:t>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50086168"/>
                  </a:ext>
                </a:extLst>
              </a:tr>
              <a:tr h="437180">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Sales promotion</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Less</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At the time of launch</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Aggressive at the time of launch</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504207694"/>
                  </a:ext>
                </a:extLst>
              </a:tr>
              <a:tr h="437180">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Price elasticity of demand</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Less elastic</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Elastic</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Highly elastic</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83881667"/>
                  </a:ext>
                </a:extLst>
              </a:tr>
              <a:tr h="437180">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Brand loyalty</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Average though price sensitivity may not be much relevant due to standardization in price</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Average with high price sensitivity among the customer</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kern="100" dirty="0">
                          <a:effectLst/>
                          <a:latin typeface="Arial" panose="020B0604020202020204" pitchFamily="34" charset="0"/>
                          <a:ea typeface="Calibri" panose="020F0502020204030204" pitchFamily="34" charset="0"/>
                          <a:cs typeface="Arial" panose="020B0604020202020204" pitchFamily="34" charset="0"/>
                        </a:rPr>
                        <a:t>High with low price sensitivity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617522188"/>
                  </a:ext>
                </a:extLst>
              </a:tr>
            </a:tbl>
          </a:graphicData>
        </a:graphic>
      </p:graphicFrame>
      <p:sp>
        <p:nvSpPr>
          <p:cNvPr id="5" name="Title 6">
            <a:extLst>
              <a:ext uri="{FF2B5EF4-FFF2-40B4-BE49-F238E27FC236}">
                <a16:creationId xmlns:a16="http://schemas.microsoft.com/office/drawing/2014/main" id="{426E5EC8-E718-75A2-AAA5-09A5CA5517AB}"/>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defPPr>
              <a:defRPr lang="en-US"/>
            </a:defPPr>
            <a:lvl1pPr defTabSz="1018779">
              <a:lnSpc>
                <a:spcPct val="90000"/>
              </a:lnSpc>
              <a:spcBef>
                <a:spcPct val="0"/>
              </a:spcBef>
              <a:spcAft>
                <a:spcPts val="600"/>
              </a:spcAft>
              <a:buNone/>
              <a:defRPr sz="3200" b="1" spc="-60" baseline="0">
                <a:solidFill>
                  <a:schemeClr val="accent4"/>
                </a:solidFill>
                <a:effectLst/>
                <a:latin typeface="Arial" panose="020B0604020202020204" pitchFamily="34" charset="0"/>
                <a:ea typeface="Arial" panose="020B0604020202020204" pitchFamily="34" charset="0"/>
                <a:cs typeface="+mj-cs"/>
              </a:defRPr>
            </a:lvl1pPr>
          </a:lstStyle>
          <a:p>
            <a:r>
              <a:rPr lang="en-US"/>
              <a:t>Convenience Goods, Shopping Goods and Specialty Goods</a:t>
            </a:r>
            <a:endParaRPr lang="en-IN"/>
          </a:p>
        </p:txBody>
      </p:sp>
      <p:sp>
        <p:nvSpPr>
          <p:cNvPr id="6" name="Action Button: Back or Previous 5">
            <a:hlinkClick r:id="rId2" action="ppaction://hlinksldjump" highlightClick="1"/>
            <a:extLst>
              <a:ext uri="{FF2B5EF4-FFF2-40B4-BE49-F238E27FC236}">
                <a16:creationId xmlns:a16="http://schemas.microsoft.com/office/drawing/2014/main" id="{2E627AB0-3D39-23B1-BD76-1D8BBE57D096}"/>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72084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8">
            <a:extLst>
              <a:ext uri="{FF2B5EF4-FFF2-40B4-BE49-F238E27FC236}">
                <a16:creationId xmlns:a16="http://schemas.microsoft.com/office/drawing/2014/main" id="{B5477F64-D35D-D757-C783-ED21C62C7C1D}"/>
              </a:ext>
            </a:extLst>
          </p:cNvPr>
          <p:cNvGraphicFramePr>
            <a:graphicFrameLocks noGrp="1"/>
          </p:cNvGraphicFramePr>
          <p:nvPr/>
        </p:nvGraphicFramePr>
        <p:xfrm>
          <a:off x="451246" y="743159"/>
          <a:ext cx="11264503" cy="5457462"/>
        </p:xfrm>
        <a:graphic>
          <a:graphicData uri="http://schemas.openxmlformats.org/drawingml/2006/table">
            <a:tbl>
              <a:tblPr firstRow="1" bandRow="1">
                <a:tableStyleId>{5C22544A-7EE6-4342-B048-85BDC9FD1C3A}</a:tableStyleId>
              </a:tblPr>
              <a:tblGrid>
                <a:gridCol w="2460170">
                  <a:extLst>
                    <a:ext uri="{9D8B030D-6E8A-4147-A177-3AD203B41FA5}">
                      <a16:colId xmlns:a16="http://schemas.microsoft.com/office/drawing/2014/main" val="2485163165"/>
                    </a:ext>
                  </a:extLst>
                </a:gridCol>
                <a:gridCol w="4032195">
                  <a:extLst>
                    <a:ext uri="{9D8B030D-6E8A-4147-A177-3AD203B41FA5}">
                      <a16:colId xmlns:a16="http://schemas.microsoft.com/office/drawing/2014/main" val="3086840381"/>
                    </a:ext>
                  </a:extLst>
                </a:gridCol>
                <a:gridCol w="1956011">
                  <a:extLst>
                    <a:ext uri="{9D8B030D-6E8A-4147-A177-3AD203B41FA5}">
                      <a16:colId xmlns:a16="http://schemas.microsoft.com/office/drawing/2014/main" val="547491683"/>
                    </a:ext>
                  </a:extLst>
                </a:gridCol>
                <a:gridCol w="2816127">
                  <a:extLst>
                    <a:ext uri="{9D8B030D-6E8A-4147-A177-3AD203B41FA5}">
                      <a16:colId xmlns:a16="http://schemas.microsoft.com/office/drawing/2014/main" val="1850764988"/>
                    </a:ext>
                  </a:extLst>
                </a:gridCol>
              </a:tblGrid>
              <a:tr h="439200">
                <a:tc>
                  <a:txBody>
                    <a:bodyPr/>
                    <a:lstStyle/>
                    <a:p>
                      <a:pPr algn="ctr"/>
                      <a:r>
                        <a:rPr lang="en-US"/>
                        <a:t>Dimension</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tc>
                  <a:txBody>
                    <a:bodyPr/>
                    <a:lstStyle/>
                    <a:p>
                      <a:pPr algn="ctr"/>
                      <a:r>
                        <a:rPr lang="en-US"/>
                        <a:t>Convenience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tc>
                  <a:txBody>
                    <a:bodyPr/>
                    <a:lstStyle/>
                    <a:p>
                      <a:pPr algn="ctr"/>
                      <a:r>
                        <a:rPr lang="en-US"/>
                        <a:t>Shopping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tc>
                  <a:txBody>
                    <a:bodyPr/>
                    <a:lstStyle/>
                    <a:p>
                      <a:pPr algn="ctr"/>
                      <a:r>
                        <a:rPr lang="en-US"/>
                        <a:t>Specialty</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4A70"/>
                    </a:solidFill>
                  </a:tcPr>
                </a:tc>
                <a:extLst>
                  <a:ext uri="{0D108BD9-81ED-4DB2-BD59-A6C34878D82A}">
                    <a16:rowId xmlns:a16="http://schemas.microsoft.com/office/drawing/2014/main" val="1423095623"/>
                  </a:ext>
                </a:extLst>
              </a:tr>
              <a:tr h="2499561">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Supply chain objective</a:t>
                      </a:r>
                      <a:r>
                        <a:rPr lang="en-IN" sz="1600" kern="100">
                          <a:effectLst/>
                          <a:latin typeface="Arial" panose="020B0604020202020204" pitchFamily="34" charset="0"/>
                          <a:ea typeface="Calibri" panose="020F0502020204030204" pitchFamily="34" charset="0"/>
                          <a:cs typeface="Arial" panose="020B0604020202020204" pitchFamily="34"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285750" indent="-146050">
                        <a:buFont typeface="Arial" panose="020B0604020202020204" pitchFamily="34" charset="0"/>
                        <a:buChar char="•"/>
                        <a:tabLst/>
                      </a:pPr>
                      <a:r>
                        <a:rPr lang="en-US" sz="1500" kern="100">
                          <a:effectLst/>
                          <a:latin typeface="Arial" panose="020B0604020202020204" pitchFamily="34" charset="0"/>
                          <a:ea typeface="Calibri" panose="020F0502020204030204" pitchFamily="34" charset="0"/>
                          <a:cs typeface="Arial" panose="020B0604020202020204" pitchFamily="34" charset="0"/>
                        </a:rPr>
                        <a:t>Efficiency</a:t>
                      </a:r>
                      <a:endParaRPr lang="en-IN" sz="1500" kern="100">
                        <a:effectLst/>
                        <a:latin typeface="Arial" panose="020B0604020202020204" pitchFamily="34" charset="0"/>
                        <a:ea typeface="Calibri" panose="020F0502020204030204" pitchFamily="34" charset="0"/>
                        <a:cs typeface="Arial" panose="020B0604020202020204" pitchFamily="34" charset="0"/>
                      </a:endParaRPr>
                    </a:p>
                    <a:p>
                      <a:pPr marL="285750" indent="-146050">
                        <a:buFont typeface="Arial" panose="020B0604020202020204" pitchFamily="34" charset="0"/>
                        <a:buChar char="•"/>
                        <a:tabLst/>
                      </a:pPr>
                      <a:r>
                        <a:rPr lang="en-US" sz="1500" kern="100">
                          <a:effectLst/>
                          <a:latin typeface="Arial" panose="020B0604020202020204" pitchFamily="34" charset="0"/>
                          <a:ea typeface="Calibri" panose="020F0502020204030204" pitchFamily="34" charset="0"/>
                          <a:cs typeface="Arial" panose="020B0604020202020204" pitchFamily="34" charset="0"/>
                        </a:rPr>
                        <a:t>Postponement strategy – Mostly MTS</a:t>
                      </a:r>
                      <a:endParaRPr lang="en-IN" sz="15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500" kern="100">
                          <a:effectLst/>
                          <a:latin typeface="Arial" panose="020B0604020202020204" pitchFamily="34" charset="0"/>
                          <a:ea typeface="Calibri" panose="020F0502020204030204" pitchFamily="34" charset="0"/>
                          <a:cs typeface="Arial" panose="020B0604020202020204" pitchFamily="34" charset="0"/>
                        </a:rPr>
                        <a:t>Postponement strategy – MTS but also possibility of ATO, MTO</a:t>
                      </a:r>
                      <a:endParaRPr lang="en-IN" sz="15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182563" indent="-127000" algn="l" defTabSz="1018779" rtl="0" eaLnBrk="1" latinLnBrk="0" hangingPunct="1">
                        <a:buFont typeface="Arial" panose="020B0604020202020204" pitchFamily="34" charset="0"/>
                        <a:buChar char="•"/>
                        <a:tabLst/>
                      </a:pPr>
                      <a:r>
                        <a:rPr lang="en-US" sz="1500" kern="100">
                          <a:solidFill>
                            <a:schemeClr val="dk1"/>
                          </a:solidFill>
                          <a:effectLst/>
                          <a:latin typeface="Arial" panose="020B0604020202020204" pitchFamily="34" charset="0"/>
                          <a:ea typeface="Calibri" panose="020F0502020204030204" pitchFamily="34" charset="0"/>
                          <a:cs typeface="Arial" panose="020B0604020202020204" pitchFamily="34" charset="0"/>
                        </a:rPr>
                        <a:t>Responsiveness (Meet demand with supply) as much as possible AND Flexibility</a:t>
                      </a:r>
                      <a:endParaRPr lang="en-IN" sz="1500" kern="100">
                        <a:solidFill>
                          <a:schemeClr val="dk1"/>
                        </a:solidFill>
                        <a:effectLst/>
                        <a:latin typeface="Arial" panose="020B0604020202020204" pitchFamily="34" charset="0"/>
                        <a:ea typeface="Calibri" panose="020F0502020204030204" pitchFamily="34" charset="0"/>
                        <a:cs typeface="Arial" panose="020B0604020202020204" pitchFamily="34" charset="0"/>
                      </a:endParaRPr>
                    </a:p>
                    <a:p>
                      <a:pPr marL="182563" indent="-127000" algn="l" defTabSz="1018779" rtl="0" eaLnBrk="1" latinLnBrk="0" hangingPunct="1">
                        <a:buFont typeface="Arial" panose="020B0604020202020204" pitchFamily="34" charset="0"/>
                        <a:buChar char="•"/>
                        <a:tabLst/>
                      </a:pPr>
                      <a:r>
                        <a:rPr lang="en-US" sz="1500" kern="100">
                          <a:solidFill>
                            <a:schemeClr val="dk1"/>
                          </a:solidFill>
                          <a:effectLst/>
                          <a:latin typeface="Arial" panose="020B0604020202020204" pitchFamily="34" charset="0"/>
                          <a:ea typeface="Calibri" panose="020F0502020204030204" pitchFamily="34" charset="0"/>
                          <a:cs typeface="Arial" panose="020B0604020202020204" pitchFamily="34" charset="0"/>
                        </a:rPr>
                        <a:t>Postponement strategy – MTS but also possibility of ATO, MTO. ATO/MTO can be helpful in saving time wastage and create more variation to meet specific choices</a:t>
                      </a:r>
                      <a:endParaRPr lang="en-IN" sz="1500" kern="10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33124242"/>
                  </a:ext>
                </a:extLst>
              </a:tr>
              <a:tr h="681698">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Inventory management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285750" indent="-146050" algn="l" defTabSz="1018779" rtl="0" eaLnBrk="1" latinLnBrk="0" hangingPunct="1">
                        <a:buFont typeface="Arial" panose="020B0604020202020204" pitchFamily="34" charset="0"/>
                        <a:buChar char="•"/>
                        <a:tabLst/>
                      </a:pPr>
                      <a:r>
                        <a:rPr lang="en-US" sz="1500" kern="100" dirty="0">
                          <a:solidFill>
                            <a:schemeClr val="dk1"/>
                          </a:solidFill>
                          <a:effectLst/>
                          <a:latin typeface="Arial" panose="020B0604020202020204" pitchFamily="34" charset="0"/>
                          <a:ea typeface="Calibri" panose="020F0502020204030204" pitchFamily="34" charset="0"/>
                          <a:cs typeface="Arial" panose="020B0604020202020204" pitchFamily="34" charset="0"/>
                        </a:rPr>
                        <a:t>Replenish to restock with periodic review</a:t>
                      </a:r>
                      <a:endParaRPr lang="en-IN" sz="1500" kern="1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p>
                      <a:pPr marL="285750" indent="-146050" algn="l" defTabSz="1018779" rtl="0" eaLnBrk="1" latinLnBrk="0" hangingPunct="1">
                        <a:buFont typeface="Arial" panose="020B0604020202020204" pitchFamily="34" charset="0"/>
                        <a:buChar char="•"/>
                        <a:tabLst/>
                      </a:pPr>
                      <a:r>
                        <a:rPr lang="en-US" sz="1500" kern="100" dirty="0">
                          <a:solidFill>
                            <a:schemeClr val="dk1"/>
                          </a:solidFill>
                          <a:effectLst/>
                          <a:latin typeface="Arial" panose="020B0604020202020204" pitchFamily="34" charset="0"/>
                          <a:ea typeface="Calibri" panose="020F0502020204030204" pitchFamily="34" charset="0"/>
                          <a:cs typeface="Arial" panose="020B0604020202020204" pitchFamily="34" charset="0"/>
                        </a:rPr>
                        <a:t>Build up inventory for peaks</a:t>
                      </a:r>
                      <a:endParaRPr lang="en-IN" sz="1500" kern="1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500" kern="100">
                          <a:effectLst/>
                          <a:latin typeface="Arial" panose="020B0604020202020204" pitchFamily="34" charset="0"/>
                          <a:ea typeface="Calibri" panose="020F0502020204030204" pitchFamily="34" charset="0"/>
                          <a:cs typeface="Arial" panose="020B0604020202020204" pitchFamily="34" charset="0"/>
                        </a:rPr>
                        <a:t>Allocation followed by Replenishment</a:t>
                      </a:r>
                      <a:endParaRPr lang="en-IN" sz="15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500" kern="100">
                          <a:effectLst/>
                          <a:latin typeface="Arial" panose="020B0604020202020204" pitchFamily="34" charset="0"/>
                          <a:ea typeface="Calibri" panose="020F0502020204030204" pitchFamily="34" charset="0"/>
                          <a:cs typeface="Arial" panose="020B0604020202020204" pitchFamily="34" charset="0"/>
                        </a:rPr>
                        <a:t>Single period mostly. Forward placement of inventory at the time of launch</a:t>
                      </a:r>
                      <a:endParaRPr lang="en-IN" sz="15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2497903200"/>
                  </a:ext>
                </a:extLst>
              </a:tr>
              <a:tr h="1817862">
                <a:tc>
                  <a:txBody>
                    <a:bodyPr/>
                    <a:lstStyle/>
                    <a:p>
                      <a:r>
                        <a:rPr lang="en-US" sz="1600" kern="100">
                          <a:effectLst/>
                          <a:latin typeface="Arial" panose="020B0604020202020204" pitchFamily="34" charset="0"/>
                          <a:ea typeface="Calibri" panose="020F0502020204030204" pitchFamily="34" charset="0"/>
                          <a:cs typeface="Arial" panose="020B0604020202020204" pitchFamily="34" charset="0"/>
                        </a:rPr>
                        <a:t>Transportation management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marL="285750" indent="-146050" algn="l" defTabSz="1018779" rtl="0" eaLnBrk="1" latinLnBrk="0" hangingPunct="1">
                        <a:buFont typeface="Arial" panose="020B0604020202020204" pitchFamily="34" charset="0"/>
                        <a:buChar char="•"/>
                        <a:tabLst/>
                      </a:pPr>
                      <a:r>
                        <a:rPr lang="en-US" sz="1500" kern="100">
                          <a:solidFill>
                            <a:schemeClr val="dk1"/>
                          </a:solidFill>
                          <a:effectLst/>
                          <a:latin typeface="Arial" panose="020B0604020202020204" pitchFamily="34" charset="0"/>
                          <a:ea typeface="Calibri" panose="020F0502020204030204" pitchFamily="34" charset="0"/>
                          <a:cs typeface="Arial" panose="020B0604020202020204" pitchFamily="34" charset="0"/>
                        </a:rPr>
                        <a:t>Cost dominates speed</a:t>
                      </a:r>
                      <a:endParaRPr lang="en-IN" sz="1500" kern="100">
                        <a:solidFill>
                          <a:schemeClr val="dk1"/>
                        </a:solidFill>
                        <a:effectLst/>
                        <a:latin typeface="Arial" panose="020B0604020202020204" pitchFamily="34" charset="0"/>
                        <a:ea typeface="Calibri" panose="020F0502020204030204" pitchFamily="34" charset="0"/>
                        <a:cs typeface="Arial" panose="020B0604020202020204" pitchFamily="34" charset="0"/>
                      </a:endParaRPr>
                    </a:p>
                    <a:p>
                      <a:pPr marL="285750" indent="-146050" algn="l" defTabSz="1018779" rtl="0" eaLnBrk="1" latinLnBrk="0" hangingPunct="1">
                        <a:buFont typeface="Arial" panose="020B0604020202020204" pitchFamily="34" charset="0"/>
                        <a:buChar char="•"/>
                        <a:tabLst/>
                      </a:pPr>
                      <a:r>
                        <a:rPr lang="en-US" sz="1500" kern="100">
                          <a:solidFill>
                            <a:schemeClr val="dk1"/>
                          </a:solidFill>
                          <a:effectLst/>
                          <a:latin typeface="Arial" panose="020B0604020202020204" pitchFamily="34" charset="0"/>
                          <a:ea typeface="Calibri" panose="020F0502020204030204" pitchFamily="34" charset="0"/>
                          <a:cs typeface="Arial" panose="020B0604020202020204" pitchFamily="34" charset="0"/>
                        </a:rPr>
                        <a:t>Focus on achieving economies of scale with Ocean Freight, FTL and MOQ</a:t>
                      </a:r>
                      <a:endParaRPr lang="en-IN" sz="1500" kern="100">
                        <a:solidFill>
                          <a:schemeClr val="dk1"/>
                        </a:solidFill>
                        <a:effectLst/>
                        <a:latin typeface="Arial" panose="020B0604020202020204" pitchFamily="34" charset="0"/>
                        <a:ea typeface="Calibri" panose="020F0502020204030204" pitchFamily="34" charset="0"/>
                        <a:cs typeface="Arial" panose="020B0604020202020204" pitchFamily="34" charset="0"/>
                      </a:endParaRPr>
                    </a:p>
                    <a:p>
                      <a:pPr marL="285750" indent="-146050" algn="l" defTabSz="1018779" rtl="0" eaLnBrk="1" latinLnBrk="0" hangingPunct="1">
                        <a:buFont typeface="Arial" panose="020B0604020202020204" pitchFamily="34" charset="0"/>
                        <a:buChar char="•"/>
                        <a:tabLst/>
                      </a:pPr>
                      <a:r>
                        <a:rPr lang="en-US" sz="1500" kern="100">
                          <a:solidFill>
                            <a:schemeClr val="dk1"/>
                          </a:solidFill>
                          <a:effectLst/>
                          <a:latin typeface="Arial" panose="020B0604020202020204" pitchFamily="34" charset="0"/>
                          <a:ea typeface="Calibri" panose="020F0502020204030204" pitchFamily="34" charset="0"/>
                          <a:cs typeface="Arial" panose="020B0604020202020204" pitchFamily="34" charset="0"/>
                        </a:rPr>
                        <a:t>Cross-docking is preferred to move material from Vendors to Stores via a DC where suppliers from different suppliers and then load is built to send to the stores</a:t>
                      </a:r>
                      <a:endParaRPr lang="en-IN" sz="1500" kern="100">
                        <a:solidFill>
                          <a:schemeClr val="dk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500" kern="100">
                          <a:effectLst/>
                          <a:latin typeface="Arial" panose="020B0604020202020204" pitchFamily="34" charset="0"/>
                          <a:ea typeface="Calibri" panose="020F0502020204030204" pitchFamily="34" charset="0"/>
                          <a:cs typeface="Arial" panose="020B0604020202020204" pitchFamily="34" charset="0"/>
                        </a:rPr>
                        <a:t> </a:t>
                      </a:r>
                      <a:endParaRPr lang="en-IN" sz="15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500" kern="100" dirty="0">
                          <a:effectLst/>
                          <a:latin typeface="Arial" panose="020B0604020202020204" pitchFamily="34" charset="0"/>
                          <a:ea typeface="Calibri" panose="020F0502020204030204" pitchFamily="34" charset="0"/>
                          <a:cs typeface="Arial" panose="020B0604020202020204" pitchFamily="34" charset="0"/>
                        </a:rPr>
                        <a:t>Speed dominates cost</a:t>
                      </a:r>
                      <a:endParaRPr lang="en-IN" sz="15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50086168"/>
                  </a:ext>
                </a:extLst>
              </a:tr>
            </a:tbl>
          </a:graphicData>
        </a:graphic>
      </p:graphicFrame>
      <p:sp>
        <p:nvSpPr>
          <p:cNvPr id="5" name="Title 6">
            <a:extLst>
              <a:ext uri="{FF2B5EF4-FFF2-40B4-BE49-F238E27FC236}">
                <a16:creationId xmlns:a16="http://schemas.microsoft.com/office/drawing/2014/main" id="{7AE9BED6-A821-13BF-6918-DC982EA535A5}"/>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defPPr>
              <a:defRPr lang="en-US"/>
            </a:defPPr>
            <a:lvl1pPr defTabSz="1018779">
              <a:lnSpc>
                <a:spcPct val="90000"/>
              </a:lnSpc>
              <a:spcBef>
                <a:spcPct val="0"/>
              </a:spcBef>
              <a:spcAft>
                <a:spcPts val="600"/>
              </a:spcAft>
              <a:buNone/>
              <a:defRPr sz="3200" b="1" spc="-60" baseline="0">
                <a:solidFill>
                  <a:schemeClr val="accent4"/>
                </a:solidFill>
                <a:effectLst/>
                <a:latin typeface="Arial" panose="020B0604020202020204" pitchFamily="34" charset="0"/>
                <a:ea typeface="Arial" panose="020B0604020202020204" pitchFamily="34" charset="0"/>
                <a:cs typeface="+mj-cs"/>
              </a:defRPr>
            </a:lvl1pPr>
          </a:lstStyle>
          <a:p>
            <a:r>
              <a:rPr lang="en-US"/>
              <a:t>Convenience Goods, Shopping Goods and Specialty Goods</a:t>
            </a:r>
            <a:endParaRPr lang="en-IN"/>
          </a:p>
        </p:txBody>
      </p:sp>
      <p:sp>
        <p:nvSpPr>
          <p:cNvPr id="6" name="Action Button: Back or Previous 5">
            <a:hlinkClick r:id="rId2" action="ppaction://hlinksldjump" highlightClick="1"/>
            <a:extLst>
              <a:ext uri="{FF2B5EF4-FFF2-40B4-BE49-F238E27FC236}">
                <a16:creationId xmlns:a16="http://schemas.microsoft.com/office/drawing/2014/main" id="{30BBFEA7-CA1D-9C16-BBF3-D5798CEE3D20}"/>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688101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1" descr="Steve Jobs at iPad 2 Event">
            <a:extLst>
              <a:ext uri="{FF2B5EF4-FFF2-40B4-BE49-F238E27FC236}">
                <a16:creationId xmlns:a16="http://schemas.microsoft.com/office/drawing/2014/main" id="{85CC8BF7-DEA2-5EE0-5E1D-032B9A920E2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395" r="25143"/>
          <a:stretch/>
        </p:blipFill>
        <p:spPr bwMode="auto">
          <a:xfrm>
            <a:off x="1330947" y="4302968"/>
            <a:ext cx="1137061" cy="138671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82E7FB8D-7639-9054-B191-72CD90D853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727" b="92418" l="9874" r="89856">
                        <a14:foregroundMark x1="42011" y1="92418" x2="42011" y2="92418"/>
                        <a14:foregroundMark x1="55655" y1="8727" x2="55655" y2="8727"/>
                        <a14:foregroundMark x1="70467" y1="12518" x2="70467" y2="12518"/>
                      </a14:backgroundRemoval>
                    </a14:imgEffect>
                  </a14:imgLayer>
                </a14:imgProps>
              </a:ext>
            </a:extLst>
          </a:blip>
          <a:stretch>
            <a:fillRect/>
          </a:stretch>
        </p:blipFill>
        <p:spPr>
          <a:xfrm>
            <a:off x="5782076" y="3930068"/>
            <a:ext cx="1763708" cy="2213343"/>
          </a:xfrm>
          <a:prstGeom prst="rect">
            <a:avLst/>
          </a:prstGeom>
        </p:spPr>
      </p:pic>
      <p:sp>
        <p:nvSpPr>
          <p:cNvPr id="6" name="Title 6">
            <a:extLst>
              <a:ext uri="{FF2B5EF4-FFF2-40B4-BE49-F238E27FC236}">
                <a16:creationId xmlns:a16="http://schemas.microsoft.com/office/drawing/2014/main" id="{2131BC68-E8B5-765E-E0D2-7039E43F99CB}"/>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Basic, Fashion and Fad Apparel </a:t>
            </a:r>
            <a:r>
              <a:rPr lang="en-IN" sz="3200">
                <a:latin typeface="Arial" panose="020B0604020202020204" pitchFamily="34" charset="0"/>
                <a:ea typeface="Arial" panose="020B0604020202020204" pitchFamily="34" charset="0"/>
              </a:rPr>
              <a:t>P</a:t>
            </a:r>
            <a:r>
              <a:rPr lang="en-IN" sz="3200">
                <a:effectLst/>
                <a:latin typeface="Arial" panose="020B0604020202020204" pitchFamily="34" charset="0"/>
                <a:ea typeface="Arial" panose="020B0604020202020204" pitchFamily="34" charset="0"/>
              </a:rPr>
              <a:t>roducts</a:t>
            </a:r>
            <a:endParaRPr lang="en-US" sz="3200" b="1" kern="1200" spc="-60" baseline="0">
              <a:latin typeface="+mj-lt"/>
              <a:ea typeface="Roboto Light" panose="02000000000000000000" pitchFamily="2" charset="0"/>
              <a:cs typeface="+mj-cs"/>
            </a:endParaRPr>
          </a:p>
        </p:txBody>
      </p:sp>
      <p:sp>
        <p:nvSpPr>
          <p:cNvPr id="7" name="Rectangle 6">
            <a:extLst>
              <a:ext uri="{FF2B5EF4-FFF2-40B4-BE49-F238E27FC236}">
                <a16:creationId xmlns:a16="http://schemas.microsoft.com/office/drawing/2014/main" id="{F9174255-8346-D388-F22F-881260BEBD18}"/>
              </a:ext>
            </a:extLst>
          </p:cNvPr>
          <p:cNvSpPr/>
          <p:nvPr/>
        </p:nvSpPr>
        <p:spPr>
          <a:xfrm>
            <a:off x="304185" y="743159"/>
            <a:ext cx="3652070" cy="3000166"/>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FFFE1EA-5031-A235-136C-B8BBECE59A79}"/>
              </a:ext>
            </a:extLst>
          </p:cNvPr>
          <p:cNvCxnSpPr/>
          <p:nvPr/>
        </p:nvCxnSpPr>
        <p:spPr>
          <a:xfrm>
            <a:off x="4353323" y="1033946"/>
            <a:ext cx="0" cy="4790107"/>
          </a:xfrm>
          <a:prstGeom prst="line">
            <a:avLst/>
          </a:prstGeom>
          <a:ln w="57150">
            <a:solidFill>
              <a:srgbClr val="264A70"/>
            </a:solidFill>
            <a:prstDash val="dash"/>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6489C00-4B4A-60DA-DFEE-7594F7CC819C}"/>
              </a:ext>
            </a:extLst>
          </p:cNvPr>
          <p:cNvGrpSpPr/>
          <p:nvPr/>
        </p:nvGrpSpPr>
        <p:grpSpPr>
          <a:xfrm>
            <a:off x="4081066" y="2012157"/>
            <a:ext cx="515937" cy="531626"/>
            <a:chOff x="5874552" y="2905853"/>
            <a:chExt cx="515937" cy="531626"/>
          </a:xfrm>
        </p:grpSpPr>
        <p:sp>
          <p:nvSpPr>
            <p:cNvPr id="11" name="Oval 10">
              <a:extLst>
                <a:ext uri="{FF2B5EF4-FFF2-40B4-BE49-F238E27FC236}">
                  <a16:creationId xmlns:a16="http://schemas.microsoft.com/office/drawing/2014/main" id="{0993C551-2DD3-CC8C-115B-31E05FA8C173}"/>
                </a:ext>
              </a:extLst>
            </p:cNvPr>
            <p:cNvSpPr/>
            <p:nvPr/>
          </p:nvSpPr>
          <p:spPr>
            <a:xfrm>
              <a:off x="5874552" y="2905853"/>
              <a:ext cx="515626" cy="531626"/>
            </a:xfrm>
            <a:prstGeom prst="ellipse">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875BF1D-862A-E2C1-AF0B-D27A72D4AAD5}"/>
                </a:ext>
              </a:extLst>
            </p:cNvPr>
            <p:cNvSpPr txBox="1"/>
            <p:nvPr/>
          </p:nvSpPr>
          <p:spPr>
            <a:xfrm>
              <a:off x="5895162" y="3011738"/>
              <a:ext cx="495327" cy="307777"/>
            </a:xfrm>
            <a:prstGeom prst="rect">
              <a:avLst/>
            </a:prstGeom>
            <a:noFill/>
          </p:spPr>
          <p:txBody>
            <a:bodyPr wrap="square" rtlCol="0">
              <a:spAutoFit/>
            </a:bodyPr>
            <a:lstStyle/>
            <a:p>
              <a:r>
                <a:rPr lang="en-US" sz="1400" b="1">
                  <a:solidFill>
                    <a:schemeClr val="bg1"/>
                  </a:solidFill>
                </a:rPr>
                <a:t>V/S</a:t>
              </a:r>
            </a:p>
          </p:txBody>
        </p:sp>
      </p:grpSp>
      <p:sp>
        <p:nvSpPr>
          <p:cNvPr id="13" name="TextBox 12">
            <a:extLst>
              <a:ext uri="{FF2B5EF4-FFF2-40B4-BE49-F238E27FC236}">
                <a16:creationId xmlns:a16="http://schemas.microsoft.com/office/drawing/2014/main" id="{743E3AEE-657E-64FA-3ACC-7BDADEFF6937}"/>
              </a:ext>
            </a:extLst>
          </p:cNvPr>
          <p:cNvSpPr txBox="1"/>
          <p:nvPr/>
        </p:nvSpPr>
        <p:spPr>
          <a:xfrm>
            <a:off x="605122" y="714589"/>
            <a:ext cx="3050195" cy="397032"/>
          </a:xfrm>
          <a:prstGeom prst="rect">
            <a:avLst/>
          </a:prstGeom>
          <a:noFill/>
        </p:spPr>
        <p:txBody>
          <a:bodyPr wrap="square" rtlCol="0">
            <a:spAutoFit/>
          </a:bodyPr>
          <a:lstStyle/>
          <a:p>
            <a:pPr algn="ctr"/>
            <a:r>
              <a:rPr lang="en-US" sz="2000" b="1">
                <a:solidFill>
                  <a:srgbClr val="264A70"/>
                </a:solidFill>
              </a:rPr>
              <a:t>Basic</a:t>
            </a:r>
          </a:p>
        </p:txBody>
      </p:sp>
      <p:sp>
        <p:nvSpPr>
          <p:cNvPr id="14" name="TextBox 13">
            <a:extLst>
              <a:ext uri="{FF2B5EF4-FFF2-40B4-BE49-F238E27FC236}">
                <a16:creationId xmlns:a16="http://schemas.microsoft.com/office/drawing/2014/main" id="{672B0316-1BC7-42BA-56B9-B3C53F2B075D}"/>
              </a:ext>
            </a:extLst>
          </p:cNvPr>
          <p:cNvSpPr txBox="1"/>
          <p:nvPr/>
        </p:nvSpPr>
        <p:spPr>
          <a:xfrm>
            <a:off x="372765" y="1168316"/>
            <a:ext cx="3574093" cy="1969770"/>
          </a:xfrm>
          <a:prstGeom prst="rect">
            <a:avLst/>
          </a:prstGeom>
          <a:noFill/>
        </p:spPr>
        <p:txBody>
          <a:bodyPr wrap="square" rtlCol="0">
            <a:spAutoFit/>
          </a:bodyPr>
          <a:lstStyle/>
          <a:p>
            <a:pPr marL="144000" indent="-149225">
              <a:spcBef>
                <a:spcPts val="600"/>
              </a:spcBef>
              <a:buFont typeface="Arial" panose="020B0604020202020204" pitchFamily="34" charset="0"/>
              <a:buChar char="•"/>
            </a:pPr>
            <a:r>
              <a:rPr lang="en-US" sz="1600">
                <a:solidFill>
                  <a:srgbClr val="264A70"/>
                </a:solidFill>
              </a:rPr>
              <a:t>Long life cycle products that continue to sell for years</a:t>
            </a:r>
          </a:p>
          <a:p>
            <a:pPr marL="144000" indent="-149225">
              <a:spcBef>
                <a:spcPts val="600"/>
              </a:spcBef>
              <a:buFont typeface="Arial" panose="020B0604020202020204" pitchFamily="34" charset="0"/>
              <a:buChar char="•"/>
            </a:pPr>
            <a:r>
              <a:rPr lang="en-US" sz="1600">
                <a:solidFill>
                  <a:srgbClr val="264A70"/>
                </a:solidFill>
              </a:rPr>
              <a:t>Sometimes referred as always-on-shelf products or core products</a:t>
            </a:r>
            <a:endParaRPr lang="en-US" sz="1600" b="1" i="1">
              <a:solidFill>
                <a:srgbClr val="264A70"/>
              </a:solidFill>
            </a:endParaRPr>
          </a:p>
          <a:p>
            <a:pPr marL="144000" indent="-149225">
              <a:spcBef>
                <a:spcPts val="600"/>
              </a:spcBef>
              <a:buFont typeface="Arial" panose="020B0604020202020204" pitchFamily="34" charset="0"/>
              <a:buChar char="•"/>
            </a:pPr>
            <a:r>
              <a:rPr lang="en-US" sz="1600">
                <a:solidFill>
                  <a:srgbClr val="264A70"/>
                </a:solidFill>
              </a:rPr>
              <a:t>Distribution to store follows pull strategy where stock is replenished based on forecasted demand</a:t>
            </a:r>
          </a:p>
        </p:txBody>
      </p:sp>
      <p:sp>
        <p:nvSpPr>
          <p:cNvPr id="51" name="Rectangle 50">
            <a:extLst>
              <a:ext uri="{FF2B5EF4-FFF2-40B4-BE49-F238E27FC236}">
                <a16:creationId xmlns:a16="http://schemas.microsoft.com/office/drawing/2014/main" id="{E662442B-7F65-79F6-4EF4-818378FA9394}"/>
              </a:ext>
            </a:extLst>
          </p:cNvPr>
          <p:cNvSpPr/>
          <p:nvPr/>
        </p:nvSpPr>
        <p:spPr>
          <a:xfrm>
            <a:off x="4805475" y="743159"/>
            <a:ext cx="3652070" cy="2976610"/>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FA31E1CF-898F-A3B0-2030-CF76431EE3F3}"/>
              </a:ext>
            </a:extLst>
          </p:cNvPr>
          <p:cNvCxnSpPr/>
          <p:nvPr/>
        </p:nvCxnSpPr>
        <p:spPr>
          <a:xfrm>
            <a:off x="8897477" y="1010390"/>
            <a:ext cx="0" cy="4790107"/>
          </a:xfrm>
          <a:prstGeom prst="line">
            <a:avLst/>
          </a:prstGeom>
          <a:ln w="57150">
            <a:solidFill>
              <a:srgbClr val="264A70"/>
            </a:solidFill>
            <a:prstDash val="dash"/>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641D92A4-1663-AF76-F814-8B9C578DBDCF}"/>
              </a:ext>
            </a:extLst>
          </p:cNvPr>
          <p:cNvGrpSpPr/>
          <p:nvPr/>
        </p:nvGrpSpPr>
        <p:grpSpPr>
          <a:xfrm>
            <a:off x="8625220" y="1988601"/>
            <a:ext cx="515937" cy="531626"/>
            <a:chOff x="5874552" y="2905853"/>
            <a:chExt cx="515937" cy="531626"/>
          </a:xfrm>
        </p:grpSpPr>
        <p:sp>
          <p:nvSpPr>
            <p:cNvPr id="54" name="Oval 53">
              <a:extLst>
                <a:ext uri="{FF2B5EF4-FFF2-40B4-BE49-F238E27FC236}">
                  <a16:creationId xmlns:a16="http://schemas.microsoft.com/office/drawing/2014/main" id="{0FE047B4-70A5-DE6F-D5A8-90880357030A}"/>
                </a:ext>
              </a:extLst>
            </p:cNvPr>
            <p:cNvSpPr/>
            <p:nvPr/>
          </p:nvSpPr>
          <p:spPr>
            <a:xfrm>
              <a:off x="5874552" y="2905853"/>
              <a:ext cx="515626" cy="531626"/>
            </a:xfrm>
            <a:prstGeom prst="ellipse">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FE98D0A5-A025-8523-DE98-990E7DE026FC}"/>
                </a:ext>
              </a:extLst>
            </p:cNvPr>
            <p:cNvSpPr txBox="1"/>
            <p:nvPr/>
          </p:nvSpPr>
          <p:spPr>
            <a:xfrm>
              <a:off x="5895162" y="3011738"/>
              <a:ext cx="495327" cy="307777"/>
            </a:xfrm>
            <a:prstGeom prst="rect">
              <a:avLst/>
            </a:prstGeom>
            <a:noFill/>
          </p:spPr>
          <p:txBody>
            <a:bodyPr wrap="square" rtlCol="0">
              <a:spAutoFit/>
            </a:bodyPr>
            <a:lstStyle/>
            <a:p>
              <a:r>
                <a:rPr lang="en-US" sz="1400" b="1">
                  <a:solidFill>
                    <a:schemeClr val="bg1"/>
                  </a:solidFill>
                </a:rPr>
                <a:t>V/S</a:t>
              </a:r>
            </a:p>
          </p:txBody>
        </p:sp>
      </p:grpSp>
      <p:sp>
        <p:nvSpPr>
          <p:cNvPr id="56" name="TextBox 55">
            <a:extLst>
              <a:ext uri="{FF2B5EF4-FFF2-40B4-BE49-F238E27FC236}">
                <a16:creationId xmlns:a16="http://schemas.microsoft.com/office/drawing/2014/main" id="{76892CD3-F5EB-08CF-0FC8-05F70597B9B6}"/>
              </a:ext>
            </a:extLst>
          </p:cNvPr>
          <p:cNvSpPr txBox="1"/>
          <p:nvPr/>
        </p:nvSpPr>
        <p:spPr>
          <a:xfrm>
            <a:off x="5103893" y="743159"/>
            <a:ext cx="3050195" cy="397032"/>
          </a:xfrm>
          <a:prstGeom prst="rect">
            <a:avLst/>
          </a:prstGeom>
          <a:noFill/>
        </p:spPr>
        <p:txBody>
          <a:bodyPr wrap="square" rtlCol="0">
            <a:spAutoFit/>
          </a:bodyPr>
          <a:lstStyle/>
          <a:p>
            <a:pPr algn="ctr"/>
            <a:r>
              <a:rPr lang="en-US" sz="2000" b="1">
                <a:solidFill>
                  <a:srgbClr val="264A70"/>
                </a:solidFill>
              </a:rPr>
              <a:t>Fashion</a:t>
            </a:r>
          </a:p>
        </p:txBody>
      </p:sp>
      <p:sp>
        <p:nvSpPr>
          <p:cNvPr id="57" name="TextBox 56">
            <a:extLst>
              <a:ext uri="{FF2B5EF4-FFF2-40B4-BE49-F238E27FC236}">
                <a16:creationId xmlns:a16="http://schemas.microsoft.com/office/drawing/2014/main" id="{F7D60F68-7A27-BA9E-1B14-D581D74A9FE7}"/>
              </a:ext>
            </a:extLst>
          </p:cNvPr>
          <p:cNvSpPr txBox="1"/>
          <p:nvPr/>
        </p:nvSpPr>
        <p:spPr>
          <a:xfrm>
            <a:off x="4826085" y="1111621"/>
            <a:ext cx="3675691" cy="2462213"/>
          </a:xfrm>
          <a:prstGeom prst="rect">
            <a:avLst/>
          </a:prstGeom>
          <a:noFill/>
        </p:spPr>
        <p:txBody>
          <a:bodyPr wrap="square" rtlCol="0">
            <a:spAutoFit/>
          </a:bodyPr>
          <a:lstStyle/>
          <a:p>
            <a:pPr marL="144000" indent="-149225">
              <a:spcBef>
                <a:spcPts val="600"/>
              </a:spcBef>
              <a:buFont typeface="Arial" panose="020B0604020202020204" pitchFamily="34" charset="0"/>
              <a:buChar char="•"/>
            </a:pPr>
            <a:r>
              <a:rPr lang="en-US" sz="1600">
                <a:solidFill>
                  <a:srgbClr val="264A70"/>
                </a:solidFill>
              </a:rPr>
              <a:t>Short life cycle products that lasts a seasons - </a:t>
            </a:r>
            <a:r>
              <a:rPr lang="en-IN" sz="1600" i="1">
                <a:solidFill>
                  <a:srgbClr val="264A70"/>
                </a:solidFill>
              </a:rPr>
              <a:t>Spring/Summer and Fall/Winter</a:t>
            </a:r>
            <a:endParaRPr lang="en-US" sz="1600" i="1">
              <a:solidFill>
                <a:srgbClr val="264A70"/>
              </a:solidFill>
            </a:endParaRPr>
          </a:p>
          <a:p>
            <a:pPr marL="144000" indent="-149225">
              <a:spcBef>
                <a:spcPts val="600"/>
              </a:spcBef>
              <a:buFont typeface="Arial" panose="020B0604020202020204" pitchFamily="34" charset="0"/>
              <a:buChar char="•"/>
            </a:pPr>
            <a:r>
              <a:rPr lang="en-US" sz="1600">
                <a:solidFill>
                  <a:srgbClr val="264A70"/>
                </a:solidFill>
              </a:rPr>
              <a:t>Distribution to store follows push strategy where stock is allocated by the head-office to the stores</a:t>
            </a:r>
          </a:p>
          <a:p>
            <a:pPr marL="144000" indent="-149225">
              <a:spcBef>
                <a:spcPts val="600"/>
              </a:spcBef>
              <a:buFont typeface="Arial" panose="020B0604020202020204" pitchFamily="34" charset="0"/>
              <a:buChar char="•"/>
            </a:pPr>
            <a:r>
              <a:rPr lang="en-US" sz="1600">
                <a:solidFill>
                  <a:srgbClr val="264A70"/>
                </a:solidFill>
              </a:rPr>
              <a:t>Follows planning in advance </a:t>
            </a:r>
            <a:r>
              <a:rPr lang="en-US" sz="1600" i="1">
                <a:solidFill>
                  <a:srgbClr val="264A70"/>
                </a:solidFill>
              </a:rPr>
              <a:t>(designs start almost a year) </a:t>
            </a:r>
            <a:r>
              <a:rPr lang="en-US" sz="1600">
                <a:solidFill>
                  <a:srgbClr val="264A70"/>
                </a:solidFill>
              </a:rPr>
              <a:t>and involves long lead-time in supply</a:t>
            </a:r>
          </a:p>
        </p:txBody>
      </p:sp>
      <p:sp>
        <p:nvSpPr>
          <p:cNvPr id="58" name="Rectangle 57">
            <a:extLst>
              <a:ext uri="{FF2B5EF4-FFF2-40B4-BE49-F238E27FC236}">
                <a16:creationId xmlns:a16="http://schemas.microsoft.com/office/drawing/2014/main" id="{949F9C88-2E68-427E-1339-DC97D92E7B76}"/>
              </a:ext>
            </a:extLst>
          </p:cNvPr>
          <p:cNvSpPr/>
          <p:nvPr/>
        </p:nvSpPr>
        <p:spPr>
          <a:xfrm>
            <a:off x="9182403" y="743159"/>
            <a:ext cx="2694361" cy="3000166"/>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E0ECEB6-F096-78B8-0A8E-94F4EE76FFFB}"/>
              </a:ext>
            </a:extLst>
          </p:cNvPr>
          <p:cNvSpPr txBox="1"/>
          <p:nvPr/>
        </p:nvSpPr>
        <p:spPr>
          <a:xfrm>
            <a:off x="9483341" y="714589"/>
            <a:ext cx="2250320" cy="397032"/>
          </a:xfrm>
          <a:prstGeom prst="rect">
            <a:avLst/>
          </a:prstGeom>
          <a:noFill/>
        </p:spPr>
        <p:txBody>
          <a:bodyPr wrap="square" rtlCol="0">
            <a:spAutoFit/>
          </a:bodyPr>
          <a:lstStyle/>
          <a:p>
            <a:pPr algn="ctr"/>
            <a:r>
              <a:rPr lang="en-US" sz="2000" b="1">
                <a:solidFill>
                  <a:srgbClr val="264A70"/>
                </a:solidFill>
              </a:rPr>
              <a:t>Fad </a:t>
            </a:r>
          </a:p>
        </p:txBody>
      </p:sp>
      <p:sp>
        <p:nvSpPr>
          <p:cNvPr id="60" name="TextBox 59">
            <a:extLst>
              <a:ext uri="{FF2B5EF4-FFF2-40B4-BE49-F238E27FC236}">
                <a16:creationId xmlns:a16="http://schemas.microsoft.com/office/drawing/2014/main" id="{0D049389-E7DF-15A8-B53E-0D640F508F13}"/>
              </a:ext>
            </a:extLst>
          </p:cNvPr>
          <p:cNvSpPr txBox="1"/>
          <p:nvPr/>
        </p:nvSpPr>
        <p:spPr>
          <a:xfrm>
            <a:off x="9226634" y="1168316"/>
            <a:ext cx="2636832" cy="2462213"/>
          </a:xfrm>
          <a:prstGeom prst="rect">
            <a:avLst/>
          </a:prstGeom>
          <a:noFill/>
        </p:spPr>
        <p:txBody>
          <a:bodyPr wrap="square" rtlCol="0">
            <a:spAutoFit/>
          </a:bodyPr>
          <a:lstStyle/>
          <a:p>
            <a:pPr marL="144000" indent="-149225">
              <a:spcBef>
                <a:spcPts val="600"/>
              </a:spcBef>
              <a:buFont typeface="Arial" panose="020B0604020202020204" pitchFamily="34" charset="0"/>
              <a:buChar char="•"/>
            </a:pPr>
            <a:r>
              <a:rPr lang="en-US" sz="1600">
                <a:solidFill>
                  <a:srgbClr val="264A70"/>
                </a:solidFill>
              </a:rPr>
              <a:t>Even shorter lifecycle than fashion products</a:t>
            </a:r>
          </a:p>
          <a:p>
            <a:pPr marL="144000" indent="-149225">
              <a:spcBef>
                <a:spcPts val="600"/>
              </a:spcBef>
              <a:buFont typeface="Arial" panose="020B0604020202020204" pitchFamily="34" charset="0"/>
              <a:buChar char="•"/>
            </a:pPr>
            <a:r>
              <a:rPr lang="en-US" sz="1600">
                <a:solidFill>
                  <a:srgbClr val="264A70"/>
                </a:solidFill>
              </a:rPr>
              <a:t>demand rises suddenly due to collective interest of customers in the product.</a:t>
            </a:r>
          </a:p>
          <a:p>
            <a:pPr marL="144000" indent="-149225">
              <a:spcBef>
                <a:spcPts val="600"/>
              </a:spcBef>
              <a:buFont typeface="Arial" panose="020B0604020202020204" pitchFamily="34" charset="0"/>
              <a:buChar char="•"/>
            </a:pPr>
            <a:r>
              <a:rPr lang="en-IN" sz="1600">
                <a:solidFill>
                  <a:srgbClr val="264A70"/>
                </a:solidFill>
              </a:rPr>
              <a:t>Have a sudden surge in popularity, but quickly fade away - </a:t>
            </a:r>
            <a:r>
              <a:rPr lang="en-IN" sz="1600" b="1" i="1">
                <a:solidFill>
                  <a:srgbClr val="264A70"/>
                </a:solidFill>
              </a:rPr>
              <a:t>WIGIG</a:t>
            </a:r>
            <a:endParaRPr lang="en-US" sz="1600" b="1" i="1">
              <a:solidFill>
                <a:srgbClr val="264A70"/>
              </a:solidFill>
            </a:endParaRPr>
          </a:p>
        </p:txBody>
      </p:sp>
      <p:pic>
        <p:nvPicPr>
          <p:cNvPr id="18434" name="Picture 2" descr="Disney Little Mermaid  Pink Tshirt For Girls">
            <a:extLst>
              <a:ext uri="{FF2B5EF4-FFF2-40B4-BE49-F238E27FC236}">
                <a16:creationId xmlns:a16="http://schemas.microsoft.com/office/drawing/2014/main" id="{B42749A0-AF38-D76C-5EBF-DB7A5175F3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26647" y="3815510"/>
            <a:ext cx="1763708" cy="232790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A85F55FF-214C-D942-AB74-3F51DBB4B9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2809" y="4001358"/>
            <a:ext cx="1593336" cy="2070761"/>
          </a:xfrm>
          <a:prstGeom prst="rect">
            <a:avLst/>
          </a:prstGeom>
          <a:noFill/>
          <a:extLst>
            <a:ext uri="{909E8E84-426E-40DD-AFC4-6F175D3DCCD1}">
              <a14:hiddenFill xmlns:a14="http://schemas.microsoft.com/office/drawing/2010/main">
                <a:solidFill>
                  <a:srgbClr val="FFFFFF"/>
                </a:solidFill>
              </a14:hiddenFill>
            </a:ext>
          </a:extLst>
        </p:spPr>
      </p:pic>
      <p:sp>
        <p:nvSpPr>
          <p:cNvPr id="18432" name="Action Button: Back or Previous 18431">
            <a:hlinkClick r:id="rId7" action="ppaction://hlinksldjump" highlightClick="1"/>
            <a:extLst>
              <a:ext uri="{FF2B5EF4-FFF2-40B4-BE49-F238E27FC236}">
                <a16:creationId xmlns:a16="http://schemas.microsoft.com/office/drawing/2014/main" id="{0C1AEE48-319C-6494-FA94-6E36091210B0}"/>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6711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
                                        </p:tgtEl>
                                        <p:attrNameLst>
                                          <p:attrName>style.visibility</p:attrName>
                                        </p:attrNameLst>
                                      </p:cBhvr>
                                      <p:to>
                                        <p:strVal val="hidden"/>
                                      </p:to>
                                    </p:set>
                                  </p:childTnLst>
                                </p:cTn>
                              </p:par>
                              <p:par>
                                <p:cTn id="7" presetID="6" presetClass="emph" presetSubtype="0" fill="hold" nodeType="withEffect">
                                  <p:stCondLst>
                                    <p:cond delay="0"/>
                                  </p:stCondLst>
                                  <p:childTnLst>
                                    <p:animScale>
                                      <p:cBhvr>
                                        <p:cTn id="8" dur="1000" fill="hold"/>
                                        <p:tgtEl>
                                          <p:spTgt spid="63"/>
                                        </p:tgtEl>
                                      </p:cBhvr>
                                      <p:by x="140000" y="1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5068D9A-4B22-929B-9DD8-03F389A1D6B4}"/>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Retail Business Models</a:t>
            </a:r>
            <a:endParaRPr lang="en-US" sz="3200" b="1" kern="1200" spc="-60" baseline="0">
              <a:latin typeface="+mj-lt"/>
              <a:ea typeface="Roboto Light" panose="02000000000000000000" pitchFamily="2" charset="0"/>
              <a:cs typeface="+mj-cs"/>
            </a:endParaRPr>
          </a:p>
        </p:txBody>
      </p:sp>
      <p:sp>
        <p:nvSpPr>
          <p:cNvPr id="9" name="Rectangle 8">
            <a:extLst>
              <a:ext uri="{FF2B5EF4-FFF2-40B4-BE49-F238E27FC236}">
                <a16:creationId xmlns:a16="http://schemas.microsoft.com/office/drawing/2014/main" id="{46D9BECE-0783-DDD2-838E-3F9CA9C72A60}"/>
              </a:ext>
            </a:extLst>
          </p:cNvPr>
          <p:cNvSpPr/>
          <p:nvPr/>
        </p:nvSpPr>
        <p:spPr>
          <a:xfrm>
            <a:off x="218043" y="993410"/>
            <a:ext cx="6182745" cy="1977169"/>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6867B5D-EAFF-FFC2-EED3-BBB9A1DF3F75}"/>
              </a:ext>
            </a:extLst>
          </p:cNvPr>
          <p:cNvCxnSpPr>
            <a:cxnSpLocks/>
          </p:cNvCxnSpPr>
          <p:nvPr/>
        </p:nvCxnSpPr>
        <p:spPr>
          <a:xfrm>
            <a:off x="6710766" y="1131377"/>
            <a:ext cx="0" cy="4932000"/>
          </a:xfrm>
          <a:prstGeom prst="line">
            <a:avLst/>
          </a:prstGeom>
          <a:ln w="57150">
            <a:solidFill>
              <a:srgbClr val="264A70"/>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9A3C762-FA8F-C118-F026-E7943BE9133B}"/>
              </a:ext>
            </a:extLst>
          </p:cNvPr>
          <p:cNvGrpSpPr/>
          <p:nvPr/>
        </p:nvGrpSpPr>
        <p:grpSpPr>
          <a:xfrm>
            <a:off x="3035727" y="3151896"/>
            <a:ext cx="544513" cy="531626"/>
            <a:chOff x="5874552" y="2905853"/>
            <a:chExt cx="544513" cy="531626"/>
          </a:xfrm>
        </p:grpSpPr>
        <p:sp>
          <p:nvSpPr>
            <p:cNvPr id="12" name="Oval 11">
              <a:extLst>
                <a:ext uri="{FF2B5EF4-FFF2-40B4-BE49-F238E27FC236}">
                  <a16:creationId xmlns:a16="http://schemas.microsoft.com/office/drawing/2014/main" id="{1BDE4DE0-EF4C-1E23-1F46-58A8DA62FED8}"/>
                </a:ext>
              </a:extLst>
            </p:cNvPr>
            <p:cNvSpPr/>
            <p:nvPr/>
          </p:nvSpPr>
          <p:spPr>
            <a:xfrm>
              <a:off x="5874552" y="2905853"/>
              <a:ext cx="515626" cy="531626"/>
            </a:xfrm>
            <a:prstGeom prst="ellipse">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B4625A0-85EA-B958-713A-23E7CC3E93E4}"/>
                </a:ext>
              </a:extLst>
            </p:cNvPr>
            <p:cNvSpPr txBox="1"/>
            <p:nvPr/>
          </p:nvSpPr>
          <p:spPr>
            <a:xfrm>
              <a:off x="5923738" y="3011738"/>
              <a:ext cx="495327" cy="307777"/>
            </a:xfrm>
            <a:prstGeom prst="rect">
              <a:avLst/>
            </a:prstGeom>
            <a:noFill/>
          </p:spPr>
          <p:txBody>
            <a:bodyPr wrap="square" rtlCol="0">
              <a:spAutoFit/>
            </a:bodyPr>
            <a:lstStyle/>
            <a:p>
              <a:r>
                <a:rPr lang="en-US" sz="1400" b="1">
                  <a:solidFill>
                    <a:schemeClr val="bg1"/>
                  </a:solidFill>
                </a:rPr>
                <a:t>V/S</a:t>
              </a:r>
            </a:p>
          </p:txBody>
        </p:sp>
      </p:grpSp>
      <p:sp>
        <p:nvSpPr>
          <p:cNvPr id="14" name="TextBox 13">
            <a:extLst>
              <a:ext uri="{FF2B5EF4-FFF2-40B4-BE49-F238E27FC236}">
                <a16:creationId xmlns:a16="http://schemas.microsoft.com/office/drawing/2014/main" id="{1DFD30C6-7400-F16E-A470-F0330EE918F2}"/>
              </a:ext>
            </a:extLst>
          </p:cNvPr>
          <p:cNvSpPr txBox="1"/>
          <p:nvPr/>
        </p:nvSpPr>
        <p:spPr>
          <a:xfrm>
            <a:off x="1542529" y="993411"/>
            <a:ext cx="3050195" cy="397032"/>
          </a:xfrm>
          <a:prstGeom prst="rect">
            <a:avLst/>
          </a:prstGeom>
          <a:noFill/>
        </p:spPr>
        <p:txBody>
          <a:bodyPr wrap="square" rtlCol="0">
            <a:spAutoFit/>
          </a:bodyPr>
          <a:lstStyle/>
          <a:p>
            <a:pPr algn="ctr"/>
            <a:r>
              <a:rPr lang="en-US" sz="2000" b="1">
                <a:solidFill>
                  <a:srgbClr val="264A70"/>
                </a:solidFill>
              </a:rPr>
              <a:t>Vertical Retail</a:t>
            </a:r>
          </a:p>
        </p:txBody>
      </p:sp>
      <p:sp>
        <p:nvSpPr>
          <p:cNvPr id="15" name="TextBox 14">
            <a:extLst>
              <a:ext uri="{FF2B5EF4-FFF2-40B4-BE49-F238E27FC236}">
                <a16:creationId xmlns:a16="http://schemas.microsoft.com/office/drawing/2014/main" id="{6E8698A9-7EC5-D6E9-DEA0-E8749C325593}"/>
              </a:ext>
            </a:extLst>
          </p:cNvPr>
          <p:cNvSpPr txBox="1"/>
          <p:nvPr/>
        </p:nvSpPr>
        <p:spPr>
          <a:xfrm>
            <a:off x="199262" y="1449627"/>
            <a:ext cx="6182755" cy="1400383"/>
          </a:xfrm>
          <a:prstGeom prst="rect">
            <a:avLst/>
          </a:prstGeom>
          <a:noFill/>
        </p:spPr>
        <p:txBody>
          <a:bodyPr wrap="square" rtlCol="0">
            <a:spAutoFit/>
          </a:bodyPr>
          <a:lstStyle/>
          <a:p>
            <a:pPr marL="144000" indent="-149225">
              <a:spcBef>
                <a:spcPts val="300"/>
              </a:spcBef>
              <a:spcAft>
                <a:spcPts val="300"/>
              </a:spcAft>
              <a:buFont typeface="Arial" panose="020B0604020202020204" pitchFamily="34" charset="0"/>
              <a:buChar char="•"/>
            </a:pPr>
            <a:r>
              <a:rPr lang="en-US" sz="1600" dirty="0">
                <a:solidFill>
                  <a:srgbClr val="264A70"/>
                </a:solidFill>
              </a:rPr>
              <a:t>Controls one or more steps of flow of goods such as </a:t>
            </a:r>
            <a:r>
              <a:rPr lang="en-US" sz="1600" b="1" i="1" dirty="0">
                <a:solidFill>
                  <a:srgbClr val="264A70"/>
                </a:solidFill>
              </a:rPr>
              <a:t>designing, manufacturing, wholesale distribution, distribution to stores</a:t>
            </a:r>
            <a:r>
              <a:rPr lang="en-US" sz="1600" dirty="0">
                <a:solidFill>
                  <a:srgbClr val="264A70"/>
                </a:solidFill>
              </a:rPr>
              <a:t> etc. apart from eventual consumer sales</a:t>
            </a:r>
          </a:p>
          <a:p>
            <a:pPr marL="144000" indent="-149225">
              <a:spcBef>
                <a:spcPts val="300"/>
              </a:spcBef>
              <a:spcAft>
                <a:spcPts val="300"/>
              </a:spcAft>
              <a:buFont typeface="Arial" panose="020B0604020202020204" pitchFamily="34" charset="0"/>
              <a:buChar char="•"/>
            </a:pPr>
            <a:r>
              <a:rPr lang="en-US" sz="1600" dirty="0">
                <a:solidFill>
                  <a:srgbClr val="264A70"/>
                </a:solidFill>
              </a:rPr>
              <a:t>Vertical integration can be </a:t>
            </a:r>
            <a:r>
              <a:rPr lang="en-US" sz="1600" b="1" i="1" dirty="0">
                <a:solidFill>
                  <a:srgbClr val="264A70"/>
                </a:solidFill>
              </a:rPr>
              <a:t>full</a:t>
            </a:r>
            <a:r>
              <a:rPr lang="en-US" sz="1600" dirty="0">
                <a:solidFill>
                  <a:srgbClr val="264A70"/>
                </a:solidFill>
              </a:rPr>
              <a:t> or </a:t>
            </a:r>
            <a:r>
              <a:rPr lang="en-US" sz="1600" b="1" i="1" dirty="0">
                <a:solidFill>
                  <a:srgbClr val="264A70"/>
                </a:solidFill>
              </a:rPr>
              <a:t>partial </a:t>
            </a:r>
            <a:r>
              <a:rPr lang="en-US" sz="1600" dirty="0">
                <a:solidFill>
                  <a:srgbClr val="264A70"/>
                </a:solidFill>
              </a:rPr>
              <a:t>and </a:t>
            </a:r>
            <a:r>
              <a:rPr lang="en-US" sz="1600" b="1" i="1" dirty="0">
                <a:solidFill>
                  <a:srgbClr val="264A70"/>
                </a:solidFill>
              </a:rPr>
              <a:t>forward </a:t>
            </a:r>
            <a:r>
              <a:rPr lang="en-US" sz="1600" dirty="0">
                <a:solidFill>
                  <a:srgbClr val="264A70"/>
                </a:solidFill>
              </a:rPr>
              <a:t>or</a:t>
            </a:r>
            <a:r>
              <a:rPr lang="en-US" sz="1600" b="1" i="1" dirty="0">
                <a:solidFill>
                  <a:srgbClr val="264A70"/>
                </a:solidFill>
              </a:rPr>
              <a:t> backward</a:t>
            </a:r>
            <a:r>
              <a:rPr lang="en-US" sz="1600" dirty="0">
                <a:solidFill>
                  <a:srgbClr val="264A70"/>
                </a:solidFill>
              </a:rPr>
              <a:t>. Should be viewed in </a:t>
            </a:r>
            <a:r>
              <a:rPr lang="en-US" sz="1600" b="1" i="1" dirty="0">
                <a:solidFill>
                  <a:srgbClr val="264A70"/>
                </a:solidFill>
              </a:rPr>
              <a:t>continuum</a:t>
            </a:r>
            <a:r>
              <a:rPr lang="en-US" sz="1600" dirty="0">
                <a:solidFill>
                  <a:srgbClr val="264A70"/>
                </a:solidFill>
              </a:rPr>
              <a:t> instead of </a:t>
            </a:r>
            <a:r>
              <a:rPr lang="en-US" sz="1600" b="1" i="1" dirty="0">
                <a:solidFill>
                  <a:srgbClr val="264A70"/>
                </a:solidFill>
              </a:rPr>
              <a:t>binary</a:t>
            </a:r>
          </a:p>
        </p:txBody>
      </p:sp>
      <p:sp>
        <p:nvSpPr>
          <p:cNvPr id="16" name="Rectangle 15">
            <a:extLst>
              <a:ext uri="{FF2B5EF4-FFF2-40B4-BE49-F238E27FC236}">
                <a16:creationId xmlns:a16="http://schemas.microsoft.com/office/drawing/2014/main" id="{FB46B35F-712E-73AF-6BC0-93843CDF2FD9}"/>
              </a:ext>
            </a:extLst>
          </p:cNvPr>
          <p:cNvSpPr/>
          <p:nvPr/>
        </p:nvSpPr>
        <p:spPr>
          <a:xfrm>
            <a:off x="234067" y="3902188"/>
            <a:ext cx="6182745" cy="1977170"/>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57C3A0F-6613-2FB9-9EE8-3F89268D1DE8}"/>
              </a:ext>
            </a:extLst>
          </p:cNvPr>
          <p:cNvSpPr txBox="1"/>
          <p:nvPr/>
        </p:nvSpPr>
        <p:spPr>
          <a:xfrm>
            <a:off x="232549" y="4454711"/>
            <a:ext cx="6182745" cy="1231106"/>
          </a:xfrm>
          <a:prstGeom prst="rect">
            <a:avLst/>
          </a:prstGeom>
          <a:noFill/>
        </p:spPr>
        <p:txBody>
          <a:bodyPr wrap="square" rtlCol="0">
            <a:spAutoFit/>
          </a:bodyPr>
          <a:lstStyle>
            <a:defPPr>
              <a:defRPr lang="en-US"/>
            </a:defPPr>
            <a:lvl1pPr marL="144000" indent="-149225">
              <a:spcBef>
                <a:spcPts val="300"/>
              </a:spcBef>
              <a:spcAft>
                <a:spcPts val="300"/>
              </a:spcAft>
              <a:buFont typeface="Arial" panose="020B0604020202020204" pitchFamily="34" charset="0"/>
              <a:buChar char="•"/>
              <a:defRPr sz="1400">
                <a:solidFill>
                  <a:schemeClr val="bg1"/>
                </a:solidFill>
              </a:defRPr>
            </a:lvl1pPr>
          </a:lstStyle>
          <a:p>
            <a:r>
              <a:rPr lang="en-IN" sz="1600" dirty="0">
                <a:solidFill>
                  <a:srgbClr val="264A70"/>
                </a:solidFill>
              </a:rPr>
              <a:t>Sells multiple brands under one roof</a:t>
            </a:r>
          </a:p>
          <a:p>
            <a:r>
              <a:rPr lang="en-IN" sz="1600" dirty="0">
                <a:solidFill>
                  <a:srgbClr val="264A70"/>
                </a:solidFill>
              </a:rPr>
              <a:t>Retailer’s focus is on </a:t>
            </a:r>
            <a:r>
              <a:rPr lang="en-IN" sz="1600" b="1" i="1" dirty="0">
                <a:solidFill>
                  <a:srgbClr val="264A70"/>
                </a:solidFill>
              </a:rPr>
              <a:t>customer engagement </a:t>
            </a:r>
            <a:r>
              <a:rPr lang="en-IN" sz="1600" dirty="0">
                <a:solidFill>
                  <a:srgbClr val="264A70"/>
                </a:solidFill>
              </a:rPr>
              <a:t>and </a:t>
            </a:r>
            <a:r>
              <a:rPr lang="en-IN" sz="1600" b="1" i="1" dirty="0">
                <a:solidFill>
                  <a:srgbClr val="264A70"/>
                </a:solidFill>
              </a:rPr>
              <a:t>selling</a:t>
            </a:r>
          </a:p>
          <a:p>
            <a:r>
              <a:rPr lang="en-IN" sz="1600" dirty="0">
                <a:solidFill>
                  <a:srgbClr val="264A70"/>
                </a:solidFill>
              </a:rPr>
              <a:t>Merchandise is sourced directly from the brands or the distributors</a:t>
            </a:r>
            <a:endParaRPr lang="en-US" sz="1600" dirty="0">
              <a:solidFill>
                <a:srgbClr val="264A70"/>
              </a:solidFill>
            </a:endParaRPr>
          </a:p>
        </p:txBody>
      </p:sp>
      <p:sp>
        <p:nvSpPr>
          <p:cNvPr id="18" name="TextBox 17">
            <a:extLst>
              <a:ext uri="{FF2B5EF4-FFF2-40B4-BE49-F238E27FC236}">
                <a16:creationId xmlns:a16="http://schemas.microsoft.com/office/drawing/2014/main" id="{239CB253-F296-DDBB-2E10-9287EEA7AB9F}"/>
              </a:ext>
            </a:extLst>
          </p:cNvPr>
          <p:cNvSpPr txBox="1"/>
          <p:nvPr/>
        </p:nvSpPr>
        <p:spPr>
          <a:xfrm>
            <a:off x="1591715" y="3996757"/>
            <a:ext cx="3050195" cy="397032"/>
          </a:xfrm>
          <a:prstGeom prst="rect">
            <a:avLst/>
          </a:prstGeom>
          <a:noFill/>
        </p:spPr>
        <p:txBody>
          <a:bodyPr wrap="square" rtlCol="0">
            <a:spAutoFit/>
          </a:bodyPr>
          <a:lstStyle/>
          <a:p>
            <a:pPr algn="ctr"/>
            <a:r>
              <a:rPr lang="en-US" sz="2000" b="1">
                <a:solidFill>
                  <a:srgbClr val="264A70"/>
                </a:solidFill>
              </a:rPr>
              <a:t>Multi-brand Retail</a:t>
            </a:r>
          </a:p>
        </p:txBody>
      </p:sp>
      <p:pic>
        <p:nvPicPr>
          <p:cNvPr id="19" name="Picture 2" descr="zara logo png hd PNG &amp; clipart images | Citypng">
            <a:extLst>
              <a:ext uri="{FF2B5EF4-FFF2-40B4-BE49-F238E27FC236}">
                <a16:creationId xmlns:a16="http://schemas.microsoft.com/office/drawing/2014/main" id="{9DD1A439-7E14-7CD2-CDC3-BA7D0FA927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3295" y="1208500"/>
            <a:ext cx="1172712" cy="296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New Balance Logo png images | PNGEgg">
            <a:extLst>
              <a:ext uri="{FF2B5EF4-FFF2-40B4-BE49-F238E27FC236}">
                <a16:creationId xmlns:a16="http://schemas.microsoft.com/office/drawing/2014/main" id="{10B9E985-EE3B-B4C4-E921-448C098FCCC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7000" b="91250" l="10000" r="90000">
                        <a14:foregroundMark x1="38667" y1="46500" x2="38667" y2="46500"/>
                        <a14:foregroundMark x1="46889" y1="7250" x2="46889" y2="7250"/>
                        <a14:foregroundMark x1="62222" y1="7250" x2="62222" y2="7250"/>
                        <a14:foregroundMark x1="48333" y1="20000" x2="48333" y2="20000"/>
                        <a14:foregroundMark x1="34333" y1="60000" x2="34333" y2="60000"/>
                        <a14:foregroundMark x1="40111" y1="82250" x2="40111" y2="82250"/>
                        <a14:foregroundMark x1="48333" y1="83500" x2="48333" y2="83500"/>
                        <a14:foregroundMark x1="55889" y1="85250" x2="55889" y2="85250"/>
                        <a14:foregroundMark x1="58556" y1="88250" x2="58556" y2="88250"/>
                        <a14:foregroundMark x1="66667" y1="83000" x2="66667" y2="83000"/>
                        <a14:foregroundMark x1="73222" y1="85000" x2="73222" y2="85000"/>
                        <a14:foregroundMark x1="80778" y1="83250" x2="80778" y2="83250"/>
                        <a14:foregroundMark x1="29556" y1="91250" x2="29556" y2="91250"/>
                        <a14:foregroundMark x1="25667" y1="84000" x2="25667" y2="84000"/>
                        <a14:foregroundMark x1="17333" y1="80000" x2="17333" y2="80000"/>
                      </a14:backgroundRemoval>
                    </a14:imgEffect>
                  </a14:imgLayer>
                </a14:imgProps>
              </a:ext>
              <a:ext uri="{28A0092B-C50C-407E-A947-70E740481C1C}">
                <a14:useLocalDpi xmlns:a14="http://schemas.microsoft.com/office/drawing/2010/main" val="0"/>
              </a:ext>
            </a:extLst>
          </a:blip>
          <a:srcRect/>
          <a:stretch>
            <a:fillRect/>
          </a:stretch>
        </p:blipFill>
        <p:spPr bwMode="auto">
          <a:xfrm>
            <a:off x="10255171" y="1163254"/>
            <a:ext cx="1263158" cy="5614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View full size Victoria Secret Logo Png - Logo De Victoria's Secret Clipart  and download transpare… | V logo design, Victoria secret logo, Victoria  secret wallpaper">
            <a:extLst>
              <a:ext uri="{FF2B5EF4-FFF2-40B4-BE49-F238E27FC236}">
                <a16:creationId xmlns:a16="http://schemas.microsoft.com/office/drawing/2014/main" id="{262FFBE6-D108-66CD-47FC-BF041A2F882C}"/>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6250" b="93750" l="10000" r="90000">
                        <a14:foregroundMark x1="68571" y1="47500" x2="68571" y2="47500"/>
                        <a14:foregroundMark x1="75238" y1="34167" x2="75238" y2="34167"/>
                        <a14:foregroundMark x1="65238" y1="6250" x2="65238" y2="6250"/>
                        <a14:foregroundMark x1="22857" y1="74167" x2="22857" y2="74167"/>
                        <a14:foregroundMark x1="51429" y1="54583" x2="51429" y2="54583"/>
                        <a14:foregroundMark x1="62857" y1="93750" x2="62857" y2="93750"/>
                      </a14:backgroundRemoval>
                    </a14:imgEffect>
                  </a14:imgLayer>
                </a14:imgProps>
              </a:ext>
              <a:ext uri="{28A0092B-C50C-407E-A947-70E740481C1C}">
                <a14:useLocalDpi xmlns:a14="http://schemas.microsoft.com/office/drawing/2010/main" val="0"/>
              </a:ext>
            </a:extLst>
          </a:blip>
          <a:srcRect/>
          <a:stretch>
            <a:fillRect/>
          </a:stretch>
        </p:blipFill>
        <p:spPr bwMode="auto">
          <a:xfrm>
            <a:off x="7967138" y="2424596"/>
            <a:ext cx="503407" cy="5753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descr="Uniqlo Logo Vector | TOPpng">
            <a:extLst>
              <a:ext uri="{FF2B5EF4-FFF2-40B4-BE49-F238E27FC236}">
                <a16:creationId xmlns:a16="http://schemas.microsoft.com/office/drawing/2014/main" id="{265260D2-C7B3-3DB6-3FE3-DB59DED3A81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6548" y1="25611" x2="16548" y2="25611"/>
                        <a14:foregroundMark x1="21429" y1="37253" x2="21429" y2="37253"/>
                        <a14:foregroundMark x1="37857" y1="48894" x2="37857" y2="48894"/>
                      </a14:backgroundRemoval>
                    </a14:imgEffect>
                  </a14:imgLayer>
                </a14:imgProps>
              </a:ext>
              <a:ext uri="{28A0092B-C50C-407E-A947-70E740481C1C}">
                <a14:useLocalDpi xmlns:a14="http://schemas.microsoft.com/office/drawing/2010/main" val="0"/>
              </a:ext>
            </a:extLst>
          </a:blip>
          <a:srcRect/>
          <a:stretch>
            <a:fillRect/>
          </a:stretch>
        </p:blipFill>
        <p:spPr bwMode="auto">
          <a:xfrm>
            <a:off x="7017972" y="2343593"/>
            <a:ext cx="773715" cy="7912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Tommy Bahama png images | PNGWing">
            <a:extLst>
              <a:ext uri="{FF2B5EF4-FFF2-40B4-BE49-F238E27FC236}">
                <a16:creationId xmlns:a16="http://schemas.microsoft.com/office/drawing/2014/main" id="{E37CCCBD-DAF0-FF68-4C5A-D76AE6D115F5}"/>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9524" b="89881" l="2500" r="96522">
                        <a14:foregroundMark x1="53370" y1="22321" x2="53370" y2="22321"/>
                        <a14:foregroundMark x1="32391" y1="26786" x2="32391" y2="26786"/>
                        <a14:foregroundMark x1="59457" y1="81548" x2="59457" y2="81548"/>
                        <a14:foregroundMark x1="92283" y1="81845" x2="92283" y2="81845"/>
                        <a14:foregroundMark x1="96739" y1="78571" x2="96739" y2="78571"/>
                        <a14:foregroundMark x1="8913" y1="82440" x2="8913" y2="82440"/>
                        <a14:foregroundMark x1="7065" y1="75000" x2="7065" y2="75000"/>
                        <a14:foregroundMark x1="2500" y1="66964" x2="2500" y2="66964"/>
                      </a14:backgroundRemoval>
                    </a14:imgEffect>
                  </a14:imgLayer>
                </a14:imgProps>
              </a:ext>
              <a:ext uri="{28A0092B-C50C-407E-A947-70E740481C1C}">
                <a14:useLocalDpi xmlns:a14="http://schemas.microsoft.com/office/drawing/2010/main" val="0"/>
              </a:ext>
            </a:extLst>
          </a:blip>
          <a:srcRect/>
          <a:stretch>
            <a:fillRect/>
          </a:stretch>
        </p:blipFill>
        <p:spPr bwMode="auto">
          <a:xfrm>
            <a:off x="7013227" y="1828683"/>
            <a:ext cx="942342" cy="34416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North Face Logo png images | PNGEgg">
            <a:extLst>
              <a:ext uri="{FF2B5EF4-FFF2-40B4-BE49-F238E27FC236}">
                <a16:creationId xmlns:a16="http://schemas.microsoft.com/office/drawing/2014/main" id="{D67607FD-643E-527E-406C-4164F93972EE}"/>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foregroundMark x1="70977" y1="52656" x2="70977" y2="52656"/>
                        <a14:foregroundMark x1="65517" y1="59815" x2="65517" y2="59815"/>
                        <a14:foregroundMark x1="55172" y1="60508" x2="55172" y2="60508"/>
                        <a14:foregroundMark x1="44253" y1="59584" x2="44253" y2="59584"/>
                        <a14:foregroundMark x1="40230" y1="61201" x2="40230" y2="61201"/>
                        <a14:foregroundMark x1="27299" y1="60508" x2="27299" y2="60508"/>
                        <a14:foregroundMark x1="29885" y1="51270" x2="29885" y2="51270"/>
                        <a14:foregroundMark x1="33333" y1="51039" x2="33333" y2="51039"/>
                        <a14:foregroundMark x1="18103" y1="51501" x2="18103" y2="51501"/>
                        <a14:foregroundMark x1="46264" y1="46651" x2="46264" y2="46651"/>
                        <a14:foregroundMark x1="53736" y1="41339" x2="53736" y2="41339"/>
                        <a14:foregroundMark x1="50287" y1="39723" x2="50287" y2="39723"/>
                        <a14:foregroundMark x1="37356" y1="37644" x2="37356" y2="37644"/>
                        <a14:foregroundMark x1="59770" y1="48499" x2="59770" y2="48499"/>
                        <a14:foregroundMark x1="37069" y1="60046" x2="37069" y2="60046"/>
                      </a14:backgroundRemoval>
                    </a14:imgEffect>
                  </a14:imgLayer>
                </a14:imgProps>
              </a:ext>
              <a:ext uri="{28A0092B-C50C-407E-A947-70E740481C1C}">
                <a14:useLocalDpi xmlns:a14="http://schemas.microsoft.com/office/drawing/2010/main" val="0"/>
              </a:ext>
            </a:extLst>
          </a:blip>
          <a:srcRect t="31204" b="29393"/>
          <a:stretch/>
        </p:blipFill>
        <p:spPr bwMode="auto">
          <a:xfrm>
            <a:off x="10516488" y="2506655"/>
            <a:ext cx="1145113" cy="56140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2">
            <a:extLst>
              <a:ext uri="{FF2B5EF4-FFF2-40B4-BE49-F238E27FC236}">
                <a16:creationId xmlns:a16="http://schemas.microsoft.com/office/drawing/2014/main" id="{DA24A09D-A88A-B754-9769-E6BB2330A26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40415" y="2406669"/>
            <a:ext cx="1027345" cy="68489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4">
            <a:extLst>
              <a:ext uri="{FF2B5EF4-FFF2-40B4-BE49-F238E27FC236}">
                <a16:creationId xmlns:a16="http://schemas.microsoft.com/office/drawing/2014/main" id="{202C9996-B686-A800-F46E-F6FAF5A91D8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311556" y="982475"/>
            <a:ext cx="1128878" cy="7525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54">
            <a:extLst>
              <a:ext uri="{FF2B5EF4-FFF2-40B4-BE49-F238E27FC236}">
                <a16:creationId xmlns:a16="http://schemas.microsoft.com/office/drawing/2014/main" id="{B4F54783-4CAD-4F4D-2592-0AD652F5A2C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612146" y="2444909"/>
            <a:ext cx="1027346" cy="68489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8" descr="Walmart Logo PNG Image | Walmart logo, English writing skills, Walmart">
            <a:extLst>
              <a:ext uri="{FF2B5EF4-FFF2-40B4-BE49-F238E27FC236}">
                <a16:creationId xmlns:a16="http://schemas.microsoft.com/office/drawing/2014/main" id="{F3E47C08-132D-D32A-01D5-D3112F1CDB5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80494" y="3687844"/>
            <a:ext cx="2031655" cy="7081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Kohl's Logo Png Transparent - Logotipo De Kohls, Png Download -  2400x2400(#2082509) - PngFind">
            <a:extLst>
              <a:ext uri="{FF2B5EF4-FFF2-40B4-BE49-F238E27FC236}">
                <a16:creationId xmlns:a16="http://schemas.microsoft.com/office/drawing/2014/main" id="{31DE6582-F764-AA10-4C4E-4B9D11FF4EA7}"/>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9211" b="89474" l="5238" r="95595">
                        <a14:foregroundMark x1="12143" y1="56579" x2="12143" y2="56579"/>
                        <a14:foregroundMark x1="6071" y1="53289" x2="6071" y2="53289"/>
                        <a14:foregroundMark x1="6071" y1="64474" x2="6071" y2="64474"/>
                        <a14:foregroundMark x1="5952" y1="76974" x2="5952" y2="76974"/>
                        <a14:foregroundMark x1="5357" y1="63816" x2="5357" y2="63816"/>
                        <a14:foregroundMark x1="8333" y1="38158" x2="8333" y2="38158"/>
                        <a14:foregroundMark x1="25000" y1="50658" x2="25000" y2="50658"/>
                        <a14:foregroundMark x1="47738" y1="52632" x2="47738" y2="52632"/>
                        <a14:foregroundMark x1="68571" y1="63816" x2="68571" y2="63816"/>
                        <a14:foregroundMark x1="84762" y1="52632" x2="84762" y2="52632"/>
                        <a14:foregroundMark x1="83810" y1="55263" x2="83810" y2="55263"/>
                        <a14:foregroundMark x1="95595" y1="63816" x2="95595" y2="63816"/>
                      </a14:backgroundRemoval>
                    </a14:imgEffect>
                  </a14:imgLayer>
                </a14:imgProps>
              </a:ext>
              <a:ext uri="{28A0092B-C50C-407E-A947-70E740481C1C}">
                <a14:useLocalDpi xmlns:a14="http://schemas.microsoft.com/office/drawing/2010/main" val="0"/>
              </a:ext>
            </a:extLst>
          </a:blip>
          <a:srcRect/>
          <a:stretch>
            <a:fillRect/>
          </a:stretch>
        </p:blipFill>
        <p:spPr bwMode="auto">
          <a:xfrm>
            <a:off x="6828632" y="4393789"/>
            <a:ext cx="1533329" cy="27745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4">
            <a:extLst>
              <a:ext uri="{FF2B5EF4-FFF2-40B4-BE49-F238E27FC236}">
                <a16:creationId xmlns:a16="http://schemas.microsoft.com/office/drawing/2014/main" id="{0642CD7B-DF42-DC1B-243A-749E9E68411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981014" y="4850089"/>
            <a:ext cx="714582" cy="27745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6" descr="Kroger Logo transparent PNG - StickPNG">
            <a:extLst>
              <a:ext uri="{FF2B5EF4-FFF2-40B4-BE49-F238E27FC236}">
                <a16:creationId xmlns:a16="http://schemas.microsoft.com/office/drawing/2014/main" id="{1846EE7C-B839-1049-ABFB-612257CFC7F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598504" y="4317157"/>
            <a:ext cx="724571" cy="60886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8">
            <a:extLst>
              <a:ext uri="{FF2B5EF4-FFF2-40B4-BE49-F238E27FC236}">
                <a16:creationId xmlns:a16="http://schemas.microsoft.com/office/drawing/2014/main" id="{341D910A-1559-43BA-493C-41D4610BC87F}"/>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724497" y="5076741"/>
            <a:ext cx="1467062" cy="97804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0">
            <a:extLst>
              <a:ext uri="{FF2B5EF4-FFF2-40B4-BE49-F238E27FC236}">
                <a16:creationId xmlns:a16="http://schemas.microsoft.com/office/drawing/2014/main" id="{0EB5095D-81F5-D06C-002F-DFA93A244304}"/>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5025" r="26446"/>
          <a:stretch/>
        </p:blipFill>
        <p:spPr bwMode="auto">
          <a:xfrm>
            <a:off x="8666809" y="4166591"/>
            <a:ext cx="675927" cy="9285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6">
            <a:extLst>
              <a:ext uri="{FF2B5EF4-FFF2-40B4-BE49-F238E27FC236}">
                <a16:creationId xmlns:a16="http://schemas.microsoft.com/office/drawing/2014/main" id="{B4FC1096-E138-18E6-8383-7B80D154FB45}"/>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9557" b="30798"/>
          <a:stretch/>
        </p:blipFill>
        <p:spPr bwMode="auto">
          <a:xfrm>
            <a:off x="9108282" y="3776284"/>
            <a:ext cx="1733950" cy="45828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8">
            <a:extLst>
              <a:ext uri="{FF2B5EF4-FFF2-40B4-BE49-F238E27FC236}">
                <a16:creationId xmlns:a16="http://schemas.microsoft.com/office/drawing/2014/main" id="{3142A66E-7E18-5B33-29BE-A41CD3C8CC27}"/>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732479" y="4747928"/>
            <a:ext cx="1414124" cy="94274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52">
            <a:extLst>
              <a:ext uri="{FF2B5EF4-FFF2-40B4-BE49-F238E27FC236}">
                <a16:creationId xmlns:a16="http://schemas.microsoft.com/office/drawing/2014/main" id="{C5D638D0-8DCE-0C39-DC88-9113788F338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187722" y="4896900"/>
            <a:ext cx="2146065" cy="143071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56">
            <a:extLst>
              <a:ext uri="{FF2B5EF4-FFF2-40B4-BE49-F238E27FC236}">
                <a16:creationId xmlns:a16="http://schemas.microsoft.com/office/drawing/2014/main" id="{BAE45EB0-F5BD-0D02-B507-88A4EDAB99E0}"/>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9181" t="30049" r="9931" b="30583"/>
          <a:stretch/>
        </p:blipFill>
        <p:spPr bwMode="auto">
          <a:xfrm>
            <a:off x="10678817" y="4671207"/>
            <a:ext cx="1041429" cy="3379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0" descr="Woolworths Logo, Symbol - High Resolution Woolworths Logo, HD Png Download  - vhv">
            <a:extLst>
              <a:ext uri="{FF2B5EF4-FFF2-40B4-BE49-F238E27FC236}">
                <a16:creationId xmlns:a16="http://schemas.microsoft.com/office/drawing/2014/main" id="{2D4E1170-B8D5-3F7B-3DCB-83BFBD6203C2}"/>
              </a:ext>
            </a:extLst>
          </p:cNvPr>
          <p:cNvPicPr>
            <a:picLocks noChangeAspect="1" noChangeArrowheads="1"/>
          </p:cNvPicPr>
          <p:nvPr/>
        </p:nvPicPr>
        <p:blipFill>
          <a:blip r:embed="rId27" cstate="print">
            <a:extLst>
              <a:ext uri="{BEBA8EAE-BF5A-486C-A8C5-ECC9F3942E4B}">
                <a14:imgProps xmlns:a14="http://schemas.microsoft.com/office/drawing/2010/main">
                  <a14:imgLayer r:embed="rId28">
                    <a14:imgEffect>
                      <a14:backgroundRemoval t="6003" b="91542" l="3721" r="95698">
                        <a14:foregroundMark x1="51279" y1="11187" x2="51279" y2="11187"/>
                        <a14:foregroundMark x1="57791" y1="6139" x2="57791" y2="6139"/>
                        <a14:foregroundMark x1="16744" y1="84175" x2="16744" y2="84175"/>
                        <a14:foregroundMark x1="17326" y1="81583" x2="17326" y2="81583"/>
                        <a14:foregroundMark x1="11047" y1="78990" x2="11047" y2="78990"/>
                        <a14:foregroundMark x1="11279" y1="78581" x2="11279" y2="78581"/>
                        <a14:foregroundMark x1="11977" y1="80764" x2="11977" y2="80764"/>
                        <a14:foregroundMark x1="12558" y1="83902" x2="12558" y2="83902"/>
                        <a14:foregroundMark x1="7326" y1="91678" x2="7326" y2="91678"/>
                        <a14:foregroundMark x1="3953" y1="78308" x2="3953" y2="78308"/>
                        <a14:foregroundMark x1="19419" y1="84857" x2="19419" y2="84857"/>
                        <a14:foregroundMark x1="30233" y1="84175" x2="30233" y2="84175"/>
                        <a14:foregroundMark x1="41279" y1="80355" x2="41279" y2="80355"/>
                        <a14:foregroundMark x1="44535" y1="81855" x2="44535" y2="81855"/>
                        <a14:foregroundMark x1="57907" y1="84857" x2="57907" y2="84857"/>
                        <a14:foregroundMark x1="69070" y1="83356" x2="69070" y2="83356"/>
                        <a14:foregroundMark x1="80930" y1="82128" x2="80930" y2="82128"/>
                        <a14:foregroundMark x1="92093" y1="85675" x2="92093" y2="85675"/>
                        <a14:foregroundMark x1="95698" y1="89632" x2="95698" y2="89632"/>
                      </a14:backgroundRemoval>
                    </a14:imgEffect>
                  </a14:imgLayer>
                </a14:imgProps>
              </a:ext>
              <a:ext uri="{28A0092B-C50C-407E-A947-70E740481C1C}">
                <a14:useLocalDpi xmlns:a14="http://schemas.microsoft.com/office/drawing/2010/main" val="0"/>
              </a:ext>
            </a:extLst>
          </a:blip>
          <a:srcRect/>
          <a:stretch>
            <a:fillRect/>
          </a:stretch>
        </p:blipFill>
        <p:spPr bwMode="auto">
          <a:xfrm>
            <a:off x="10786757" y="3778183"/>
            <a:ext cx="874579" cy="7454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50">
            <a:extLst>
              <a:ext uri="{FF2B5EF4-FFF2-40B4-BE49-F238E27FC236}">
                <a16:creationId xmlns:a16="http://schemas.microsoft.com/office/drawing/2014/main" id="{41FFC6A9-0D4C-E24F-2272-B2DA0AB7819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080933" y="4768830"/>
            <a:ext cx="1781467" cy="1187644"/>
          </a:xfrm>
          <a:prstGeom prst="rect">
            <a:avLst/>
          </a:prstGeom>
          <a:noFill/>
          <a:extLst>
            <a:ext uri="{909E8E84-426E-40DD-AFC4-6F175D3DCCD1}">
              <a14:hiddenFill xmlns:a14="http://schemas.microsoft.com/office/drawing/2010/main">
                <a:solidFill>
                  <a:srgbClr val="FFFFFF"/>
                </a:solidFill>
              </a14:hiddenFill>
            </a:ext>
          </a:extLst>
        </p:spPr>
      </p:pic>
      <p:sp>
        <p:nvSpPr>
          <p:cNvPr id="42" name="Action Button: Back or Previous 41">
            <a:hlinkClick r:id="rId30" action="ppaction://hlinksldjump" highlightClick="1"/>
            <a:extLst>
              <a:ext uri="{FF2B5EF4-FFF2-40B4-BE49-F238E27FC236}">
                <a16:creationId xmlns:a16="http://schemas.microsoft.com/office/drawing/2014/main" id="{C5EE6DCC-60FB-BE48-33B0-6313B86EF135}"/>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9A9E1B15-DDFC-B7F2-259F-00AF267F8B65}"/>
              </a:ext>
            </a:extLst>
          </p:cNvPr>
          <p:cNvPicPr>
            <a:picLocks noChangeAspect="1" noChangeArrowheads="1"/>
          </p:cNvPicPr>
          <p:nvPr/>
        </p:nvPicPr>
        <p:blipFill>
          <a:blip r:embed="rId31" cstate="print">
            <a:extLst>
              <a:ext uri="{BEBA8EAE-BF5A-486C-A8C5-ECC9F3942E4B}">
                <a14:imgProps xmlns:a14="http://schemas.microsoft.com/office/drawing/2010/main">
                  <a14:imgLayer r:embed="rId3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353408" y="1057737"/>
            <a:ext cx="1033543" cy="7950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le Haan Opens its First-Ever Global Innovation Center">
            <a:extLst>
              <a:ext uri="{FF2B5EF4-FFF2-40B4-BE49-F238E27FC236}">
                <a16:creationId xmlns:a16="http://schemas.microsoft.com/office/drawing/2014/main" id="{050F1925-9C4B-4818-077E-298287C118FC}"/>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307938" y="1806493"/>
            <a:ext cx="1445034" cy="3885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rocs Logo png images | PNGEgg">
            <a:extLst>
              <a:ext uri="{FF2B5EF4-FFF2-40B4-BE49-F238E27FC236}">
                <a16:creationId xmlns:a16="http://schemas.microsoft.com/office/drawing/2014/main" id="{B29495DE-78EE-397A-F2CD-45582DD7D995}"/>
              </a:ext>
            </a:extLst>
          </p:cNvPr>
          <p:cNvPicPr>
            <a:picLocks noChangeAspect="1" noChangeArrowheads="1"/>
          </p:cNvPicPr>
          <p:nvPr/>
        </p:nvPicPr>
        <p:blipFill>
          <a:blip r:embed="rId34" cstate="print">
            <a:extLst>
              <a:ext uri="{BEBA8EAE-BF5A-486C-A8C5-ECC9F3942E4B}">
                <a14:imgProps xmlns:a14="http://schemas.microsoft.com/office/drawing/2010/main">
                  <a14:imgLayer r:embed="rId35">
                    <a14:imgEffect>
                      <a14:backgroundRemoval t="10000" b="90000" l="10000" r="90000">
                        <a14:foregroundMark x1="18333" y1="37975" x2="18333" y2="37975"/>
                        <a14:foregroundMark x1="26556" y1="41772" x2="26556" y2="41772"/>
                        <a14:foregroundMark x1="60556" y1="48101" x2="60556" y2="48101"/>
                        <a14:foregroundMark x1="77222" y1="43671" x2="77222" y2="43671"/>
                      </a14:backgroundRemoval>
                    </a14:imgEffect>
                  </a14:imgLayer>
                </a14:imgProps>
              </a:ext>
              <a:ext uri="{28A0092B-C50C-407E-A947-70E740481C1C}">
                <a14:useLocalDpi xmlns:a14="http://schemas.microsoft.com/office/drawing/2010/main" val="0"/>
              </a:ext>
            </a:extLst>
          </a:blip>
          <a:srcRect/>
          <a:stretch>
            <a:fillRect/>
          </a:stretch>
        </p:blipFill>
        <p:spPr bwMode="auto">
          <a:xfrm>
            <a:off x="10738077" y="1863786"/>
            <a:ext cx="780252" cy="2739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a:extLst>
              <a:ext uri="{FF2B5EF4-FFF2-40B4-BE49-F238E27FC236}">
                <a16:creationId xmlns:a16="http://schemas.microsoft.com/office/drawing/2014/main" id="{2A593C87-15CF-DC1E-B208-31AFFF23C2A9}"/>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002138" y="1929584"/>
            <a:ext cx="1301562" cy="142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35381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8B9645-C0B7-D417-565C-0C5C59F52A55}"/>
              </a:ext>
            </a:extLst>
          </p:cNvPr>
          <p:cNvSpPr/>
          <p:nvPr/>
        </p:nvSpPr>
        <p:spPr>
          <a:xfrm>
            <a:off x="360948" y="743159"/>
            <a:ext cx="11446042" cy="5417009"/>
          </a:xfrm>
          <a:prstGeom prst="rect">
            <a:avLst/>
          </a:prstGeom>
          <a:solidFill>
            <a:srgbClr val="D7D7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6">
            <a:extLst>
              <a:ext uri="{FF2B5EF4-FFF2-40B4-BE49-F238E27FC236}">
                <a16:creationId xmlns:a16="http://schemas.microsoft.com/office/drawing/2014/main" id="{08550422-18FA-43D1-3A1E-FC8892D125B4}"/>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Merchandise Hierarchy in Retail</a:t>
            </a:r>
            <a:endParaRPr lang="en-US" sz="3200" b="1" kern="1200" spc="-60" baseline="0">
              <a:latin typeface="+mj-lt"/>
              <a:ea typeface="Roboto Light" panose="02000000000000000000" pitchFamily="2" charset="0"/>
              <a:cs typeface="+mj-cs"/>
            </a:endParaRPr>
          </a:p>
        </p:txBody>
      </p:sp>
      <p:sp>
        <p:nvSpPr>
          <p:cNvPr id="7" name="Triangle 6">
            <a:extLst>
              <a:ext uri="{FF2B5EF4-FFF2-40B4-BE49-F238E27FC236}">
                <a16:creationId xmlns:a16="http://schemas.microsoft.com/office/drawing/2014/main" id="{56DD2338-12A3-CFF3-B5C5-69238686E0AF}"/>
              </a:ext>
            </a:extLst>
          </p:cNvPr>
          <p:cNvSpPr/>
          <p:nvPr/>
        </p:nvSpPr>
        <p:spPr>
          <a:xfrm>
            <a:off x="385011" y="818146"/>
            <a:ext cx="6460957" cy="5256000"/>
          </a:xfrm>
          <a:prstGeom prst="triangle">
            <a:avLst/>
          </a:prstGeom>
          <a:solidFill>
            <a:srgbClr val="D7D7D7"/>
          </a:solidFill>
          <a:ln w="38100">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AE425FF-7CB0-C1D8-BB81-99369F1DF276}"/>
              </a:ext>
            </a:extLst>
          </p:cNvPr>
          <p:cNvCxnSpPr>
            <a:cxnSpLocks/>
          </p:cNvCxnSpPr>
          <p:nvPr/>
        </p:nvCxnSpPr>
        <p:spPr>
          <a:xfrm>
            <a:off x="2036346" y="3385987"/>
            <a:ext cx="3168000" cy="0"/>
          </a:xfrm>
          <a:prstGeom prst="line">
            <a:avLst/>
          </a:prstGeom>
          <a:ln w="38100">
            <a:solidFill>
              <a:srgbClr val="264A7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9398D0E-B99E-0244-129C-E4C149CD6FCF}"/>
              </a:ext>
            </a:extLst>
          </p:cNvPr>
          <p:cNvCxnSpPr>
            <a:cxnSpLocks/>
          </p:cNvCxnSpPr>
          <p:nvPr/>
        </p:nvCxnSpPr>
        <p:spPr>
          <a:xfrm>
            <a:off x="3224466" y="1443787"/>
            <a:ext cx="756000" cy="0"/>
          </a:xfrm>
          <a:prstGeom prst="line">
            <a:avLst/>
          </a:prstGeom>
          <a:ln w="38100">
            <a:solidFill>
              <a:srgbClr val="264A7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AC07CA-F166-6C60-BC8D-81792444F22E}"/>
              </a:ext>
            </a:extLst>
          </p:cNvPr>
          <p:cNvCxnSpPr>
            <a:cxnSpLocks/>
          </p:cNvCxnSpPr>
          <p:nvPr/>
        </p:nvCxnSpPr>
        <p:spPr>
          <a:xfrm>
            <a:off x="2814935" y="2100710"/>
            <a:ext cx="1584000" cy="0"/>
          </a:xfrm>
          <a:prstGeom prst="line">
            <a:avLst/>
          </a:prstGeom>
          <a:ln w="38100">
            <a:solidFill>
              <a:srgbClr val="264A7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7FB470-A59D-1503-9C94-E35D65A35468}"/>
              </a:ext>
            </a:extLst>
          </p:cNvPr>
          <p:cNvCxnSpPr>
            <a:cxnSpLocks/>
          </p:cNvCxnSpPr>
          <p:nvPr/>
        </p:nvCxnSpPr>
        <p:spPr>
          <a:xfrm>
            <a:off x="2420607" y="2757637"/>
            <a:ext cx="2376000" cy="0"/>
          </a:xfrm>
          <a:prstGeom prst="line">
            <a:avLst/>
          </a:prstGeom>
          <a:ln w="38100">
            <a:solidFill>
              <a:srgbClr val="264A7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C9A886-E1CB-5F6D-540A-FA027E92E40E}"/>
              </a:ext>
            </a:extLst>
          </p:cNvPr>
          <p:cNvCxnSpPr>
            <a:cxnSpLocks/>
          </p:cNvCxnSpPr>
          <p:nvPr/>
        </p:nvCxnSpPr>
        <p:spPr>
          <a:xfrm>
            <a:off x="1647323" y="4016139"/>
            <a:ext cx="3924000" cy="0"/>
          </a:xfrm>
          <a:prstGeom prst="line">
            <a:avLst/>
          </a:prstGeom>
          <a:ln w="38100">
            <a:solidFill>
              <a:srgbClr val="264A7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913F6E-DFAE-AA51-3659-55F6C395B4DD}"/>
              </a:ext>
            </a:extLst>
          </p:cNvPr>
          <p:cNvCxnSpPr>
            <a:cxnSpLocks/>
          </p:cNvCxnSpPr>
          <p:nvPr/>
        </p:nvCxnSpPr>
        <p:spPr>
          <a:xfrm>
            <a:off x="1238250" y="4673065"/>
            <a:ext cx="4765508" cy="0"/>
          </a:xfrm>
          <a:prstGeom prst="line">
            <a:avLst/>
          </a:prstGeom>
          <a:ln w="38100">
            <a:solidFill>
              <a:srgbClr val="264A7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D0D18FE-2C61-18C1-CB12-3E0F14C77D89}"/>
              </a:ext>
            </a:extLst>
          </p:cNvPr>
          <p:cNvCxnSpPr>
            <a:cxnSpLocks/>
          </p:cNvCxnSpPr>
          <p:nvPr/>
        </p:nvCxnSpPr>
        <p:spPr>
          <a:xfrm>
            <a:off x="841206" y="5354050"/>
            <a:ext cx="5580000" cy="0"/>
          </a:xfrm>
          <a:prstGeom prst="line">
            <a:avLst/>
          </a:prstGeom>
          <a:ln w="38100">
            <a:solidFill>
              <a:srgbClr val="264A7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263445F-B4F5-7058-60CC-0885359E203A}"/>
              </a:ext>
            </a:extLst>
          </p:cNvPr>
          <p:cNvSpPr txBox="1"/>
          <p:nvPr/>
        </p:nvSpPr>
        <p:spPr>
          <a:xfrm>
            <a:off x="1852865" y="950697"/>
            <a:ext cx="1900989" cy="338554"/>
          </a:xfrm>
          <a:prstGeom prst="rect">
            <a:avLst/>
          </a:prstGeom>
          <a:noFill/>
        </p:spPr>
        <p:txBody>
          <a:bodyPr wrap="square" rtlCol="0">
            <a:spAutoFit/>
          </a:bodyPr>
          <a:lstStyle/>
          <a:p>
            <a:pPr algn="ctr"/>
            <a:r>
              <a:rPr lang="en-US" sz="1600" b="1">
                <a:solidFill>
                  <a:srgbClr val="264A70"/>
                </a:solidFill>
              </a:rPr>
              <a:t>Company</a:t>
            </a:r>
          </a:p>
        </p:txBody>
      </p:sp>
      <p:sp>
        <p:nvSpPr>
          <p:cNvPr id="30" name="TextBox 29">
            <a:extLst>
              <a:ext uri="{FF2B5EF4-FFF2-40B4-BE49-F238E27FC236}">
                <a16:creationId xmlns:a16="http://schemas.microsoft.com/office/drawing/2014/main" id="{5B016706-BA5C-A683-FD17-8A42980A4680}"/>
              </a:ext>
            </a:extLst>
          </p:cNvPr>
          <p:cNvSpPr txBox="1"/>
          <p:nvPr/>
        </p:nvSpPr>
        <p:spPr>
          <a:xfrm>
            <a:off x="2683995" y="1631681"/>
            <a:ext cx="1900989" cy="338554"/>
          </a:xfrm>
          <a:prstGeom prst="rect">
            <a:avLst/>
          </a:prstGeom>
          <a:noFill/>
        </p:spPr>
        <p:txBody>
          <a:bodyPr wrap="square" rtlCol="0">
            <a:spAutoFit/>
          </a:bodyPr>
          <a:lstStyle/>
          <a:p>
            <a:pPr algn="ctr"/>
            <a:r>
              <a:rPr lang="en-US" sz="1600" b="1">
                <a:solidFill>
                  <a:srgbClr val="264A70"/>
                </a:solidFill>
              </a:rPr>
              <a:t>Business</a:t>
            </a:r>
          </a:p>
        </p:txBody>
      </p:sp>
      <p:sp>
        <p:nvSpPr>
          <p:cNvPr id="31" name="TextBox 30">
            <a:extLst>
              <a:ext uri="{FF2B5EF4-FFF2-40B4-BE49-F238E27FC236}">
                <a16:creationId xmlns:a16="http://schemas.microsoft.com/office/drawing/2014/main" id="{BD925C5A-0092-8EB9-2633-6EB65CAB46D5}"/>
              </a:ext>
            </a:extLst>
          </p:cNvPr>
          <p:cNvSpPr txBox="1"/>
          <p:nvPr/>
        </p:nvSpPr>
        <p:spPr>
          <a:xfrm>
            <a:off x="2546799" y="2291481"/>
            <a:ext cx="2175381" cy="338554"/>
          </a:xfrm>
          <a:prstGeom prst="rect">
            <a:avLst/>
          </a:prstGeom>
          <a:noFill/>
        </p:spPr>
        <p:txBody>
          <a:bodyPr wrap="square" rtlCol="0">
            <a:spAutoFit/>
          </a:bodyPr>
          <a:lstStyle/>
          <a:p>
            <a:pPr algn="ctr"/>
            <a:r>
              <a:rPr lang="en-US" sz="1600" b="1">
                <a:solidFill>
                  <a:srgbClr val="264A70"/>
                </a:solidFill>
              </a:rPr>
              <a:t>Category/Division</a:t>
            </a:r>
          </a:p>
        </p:txBody>
      </p:sp>
      <p:sp>
        <p:nvSpPr>
          <p:cNvPr id="32" name="TextBox 31">
            <a:extLst>
              <a:ext uri="{FF2B5EF4-FFF2-40B4-BE49-F238E27FC236}">
                <a16:creationId xmlns:a16="http://schemas.microsoft.com/office/drawing/2014/main" id="{571D2CEC-9625-7EDB-D9C5-10C9D986DEF5}"/>
              </a:ext>
            </a:extLst>
          </p:cNvPr>
          <p:cNvSpPr txBox="1"/>
          <p:nvPr/>
        </p:nvSpPr>
        <p:spPr>
          <a:xfrm>
            <a:off x="2546799" y="2901635"/>
            <a:ext cx="2175381" cy="338554"/>
          </a:xfrm>
          <a:prstGeom prst="rect">
            <a:avLst/>
          </a:prstGeom>
          <a:noFill/>
        </p:spPr>
        <p:txBody>
          <a:bodyPr wrap="square" rtlCol="0">
            <a:spAutoFit/>
          </a:bodyPr>
          <a:lstStyle/>
          <a:p>
            <a:pPr algn="ctr"/>
            <a:r>
              <a:rPr lang="en-US" sz="1600" b="1">
                <a:solidFill>
                  <a:srgbClr val="264A70"/>
                </a:solidFill>
              </a:rPr>
              <a:t>Department</a:t>
            </a:r>
          </a:p>
        </p:txBody>
      </p:sp>
      <p:sp>
        <p:nvSpPr>
          <p:cNvPr id="33" name="TextBox 32">
            <a:extLst>
              <a:ext uri="{FF2B5EF4-FFF2-40B4-BE49-F238E27FC236}">
                <a16:creationId xmlns:a16="http://schemas.microsoft.com/office/drawing/2014/main" id="{95993D6F-A5A6-F3AE-37DA-AF55E7BDA277}"/>
              </a:ext>
            </a:extLst>
          </p:cNvPr>
          <p:cNvSpPr txBox="1"/>
          <p:nvPr/>
        </p:nvSpPr>
        <p:spPr>
          <a:xfrm>
            <a:off x="2546799" y="3571172"/>
            <a:ext cx="2175381" cy="338554"/>
          </a:xfrm>
          <a:prstGeom prst="rect">
            <a:avLst/>
          </a:prstGeom>
          <a:noFill/>
        </p:spPr>
        <p:txBody>
          <a:bodyPr wrap="square" rtlCol="0">
            <a:spAutoFit/>
          </a:bodyPr>
          <a:lstStyle/>
          <a:p>
            <a:pPr algn="ctr"/>
            <a:r>
              <a:rPr lang="en-US" sz="1600" b="1">
                <a:solidFill>
                  <a:srgbClr val="264A70"/>
                </a:solidFill>
              </a:rPr>
              <a:t>Class</a:t>
            </a:r>
          </a:p>
        </p:txBody>
      </p:sp>
      <p:sp>
        <p:nvSpPr>
          <p:cNvPr id="34" name="TextBox 33">
            <a:extLst>
              <a:ext uri="{FF2B5EF4-FFF2-40B4-BE49-F238E27FC236}">
                <a16:creationId xmlns:a16="http://schemas.microsoft.com/office/drawing/2014/main" id="{B9A6C97C-AF54-BE74-36E1-0F6CC0441A03}"/>
              </a:ext>
            </a:extLst>
          </p:cNvPr>
          <p:cNvSpPr txBox="1"/>
          <p:nvPr/>
        </p:nvSpPr>
        <p:spPr>
          <a:xfrm>
            <a:off x="2546799" y="4187355"/>
            <a:ext cx="2175381" cy="338554"/>
          </a:xfrm>
          <a:prstGeom prst="rect">
            <a:avLst/>
          </a:prstGeom>
          <a:noFill/>
        </p:spPr>
        <p:txBody>
          <a:bodyPr wrap="square" rtlCol="0">
            <a:spAutoFit/>
          </a:bodyPr>
          <a:lstStyle/>
          <a:p>
            <a:pPr algn="ctr"/>
            <a:r>
              <a:rPr lang="en-US" sz="1600" b="1">
                <a:solidFill>
                  <a:srgbClr val="264A70"/>
                </a:solidFill>
              </a:rPr>
              <a:t>Style</a:t>
            </a:r>
          </a:p>
        </p:txBody>
      </p:sp>
      <p:sp>
        <p:nvSpPr>
          <p:cNvPr id="35" name="TextBox 34">
            <a:extLst>
              <a:ext uri="{FF2B5EF4-FFF2-40B4-BE49-F238E27FC236}">
                <a16:creationId xmlns:a16="http://schemas.microsoft.com/office/drawing/2014/main" id="{FED1D8E4-5681-9081-E4F8-3DCFF39D4F2E}"/>
              </a:ext>
            </a:extLst>
          </p:cNvPr>
          <p:cNvSpPr txBox="1"/>
          <p:nvPr/>
        </p:nvSpPr>
        <p:spPr>
          <a:xfrm>
            <a:off x="2546799" y="4868339"/>
            <a:ext cx="2175381" cy="338554"/>
          </a:xfrm>
          <a:prstGeom prst="rect">
            <a:avLst/>
          </a:prstGeom>
          <a:noFill/>
        </p:spPr>
        <p:txBody>
          <a:bodyPr wrap="square" rtlCol="0">
            <a:spAutoFit/>
          </a:bodyPr>
          <a:lstStyle/>
          <a:p>
            <a:pPr algn="ctr"/>
            <a:r>
              <a:rPr lang="en-US" sz="1600" b="1">
                <a:solidFill>
                  <a:srgbClr val="264A70"/>
                </a:solidFill>
              </a:rPr>
              <a:t>Style/Color</a:t>
            </a:r>
          </a:p>
        </p:txBody>
      </p:sp>
      <p:sp>
        <p:nvSpPr>
          <p:cNvPr id="36" name="TextBox 35">
            <a:extLst>
              <a:ext uri="{FF2B5EF4-FFF2-40B4-BE49-F238E27FC236}">
                <a16:creationId xmlns:a16="http://schemas.microsoft.com/office/drawing/2014/main" id="{1A96984E-1CAC-7DC1-1A96-493A56C233EA}"/>
              </a:ext>
            </a:extLst>
          </p:cNvPr>
          <p:cNvSpPr txBox="1"/>
          <p:nvPr/>
        </p:nvSpPr>
        <p:spPr>
          <a:xfrm>
            <a:off x="2346207" y="5587526"/>
            <a:ext cx="2576564" cy="338554"/>
          </a:xfrm>
          <a:prstGeom prst="rect">
            <a:avLst/>
          </a:prstGeom>
          <a:noFill/>
        </p:spPr>
        <p:txBody>
          <a:bodyPr wrap="square" rtlCol="0">
            <a:spAutoFit/>
          </a:bodyPr>
          <a:lstStyle/>
          <a:p>
            <a:pPr algn="ctr"/>
            <a:r>
              <a:rPr lang="en-US" sz="1600" b="1">
                <a:solidFill>
                  <a:srgbClr val="264A70"/>
                </a:solidFill>
              </a:rPr>
              <a:t>Style/Color/Size (SKU)</a:t>
            </a:r>
          </a:p>
        </p:txBody>
      </p:sp>
      <p:sp>
        <p:nvSpPr>
          <p:cNvPr id="37" name="TextBox 36">
            <a:extLst>
              <a:ext uri="{FF2B5EF4-FFF2-40B4-BE49-F238E27FC236}">
                <a16:creationId xmlns:a16="http://schemas.microsoft.com/office/drawing/2014/main" id="{B0082F6B-E757-0AC8-BE77-1D8B328C6981}"/>
              </a:ext>
            </a:extLst>
          </p:cNvPr>
          <p:cNvSpPr txBox="1"/>
          <p:nvPr/>
        </p:nvSpPr>
        <p:spPr>
          <a:xfrm>
            <a:off x="7652940" y="1598011"/>
            <a:ext cx="1377202" cy="338554"/>
          </a:xfrm>
          <a:prstGeom prst="rect">
            <a:avLst/>
          </a:prstGeom>
          <a:noFill/>
        </p:spPr>
        <p:txBody>
          <a:bodyPr wrap="square" rtlCol="0">
            <a:spAutoFit/>
          </a:bodyPr>
          <a:lstStyle/>
          <a:p>
            <a:r>
              <a:rPr lang="en-US" sz="1600" b="1">
                <a:solidFill>
                  <a:srgbClr val="264A70"/>
                </a:solidFill>
              </a:rPr>
              <a:t>Fashion</a:t>
            </a:r>
          </a:p>
        </p:txBody>
      </p:sp>
      <p:sp>
        <p:nvSpPr>
          <p:cNvPr id="38" name="TextBox 37">
            <a:extLst>
              <a:ext uri="{FF2B5EF4-FFF2-40B4-BE49-F238E27FC236}">
                <a16:creationId xmlns:a16="http://schemas.microsoft.com/office/drawing/2014/main" id="{EC04F06E-E485-0120-8156-2912BDDAE58E}"/>
              </a:ext>
            </a:extLst>
          </p:cNvPr>
          <p:cNvSpPr txBox="1"/>
          <p:nvPr/>
        </p:nvSpPr>
        <p:spPr>
          <a:xfrm>
            <a:off x="7652940" y="2244639"/>
            <a:ext cx="1377202" cy="338554"/>
          </a:xfrm>
          <a:prstGeom prst="rect">
            <a:avLst/>
          </a:prstGeom>
          <a:noFill/>
        </p:spPr>
        <p:txBody>
          <a:bodyPr wrap="square" rtlCol="0">
            <a:spAutoFit/>
          </a:bodyPr>
          <a:lstStyle>
            <a:defPPr>
              <a:defRPr lang="en-US"/>
            </a:defPPr>
            <a:lvl1pPr>
              <a:defRPr sz="1600" b="1"/>
            </a:lvl1pPr>
          </a:lstStyle>
          <a:p>
            <a:r>
              <a:rPr lang="en-US">
                <a:solidFill>
                  <a:srgbClr val="264A70"/>
                </a:solidFill>
              </a:rPr>
              <a:t>Apparel</a:t>
            </a:r>
          </a:p>
        </p:txBody>
      </p:sp>
      <p:sp>
        <p:nvSpPr>
          <p:cNvPr id="39" name="TextBox 38">
            <a:extLst>
              <a:ext uri="{FF2B5EF4-FFF2-40B4-BE49-F238E27FC236}">
                <a16:creationId xmlns:a16="http://schemas.microsoft.com/office/drawing/2014/main" id="{C8896431-2AF9-3EEE-72F4-28213168ACA0}"/>
              </a:ext>
            </a:extLst>
          </p:cNvPr>
          <p:cNvSpPr txBox="1"/>
          <p:nvPr/>
        </p:nvSpPr>
        <p:spPr>
          <a:xfrm>
            <a:off x="7652940" y="2853558"/>
            <a:ext cx="1648075" cy="338554"/>
          </a:xfrm>
          <a:prstGeom prst="rect">
            <a:avLst/>
          </a:prstGeom>
          <a:noFill/>
        </p:spPr>
        <p:txBody>
          <a:bodyPr wrap="square" rtlCol="0">
            <a:spAutoFit/>
          </a:bodyPr>
          <a:lstStyle>
            <a:defPPr>
              <a:defRPr lang="en-US"/>
            </a:defPPr>
            <a:lvl1pPr>
              <a:defRPr sz="1600" b="1"/>
            </a:lvl1pPr>
          </a:lstStyle>
          <a:p>
            <a:r>
              <a:rPr lang="en-US">
                <a:solidFill>
                  <a:srgbClr val="264A70"/>
                </a:solidFill>
              </a:rPr>
              <a:t>Men’s wear</a:t>
            </a:r>
          </a:p>
        </p:txBody>
      </p:sp>
      <p:sp>
        <p:nvSpPr>
          <p:cNvPr id="40" name="TextBox 39">
            <a:extLst>
              <a:ext uri="{FF2B5EF4-FFF2-40B4-BE49-F238E27FC236}">
                <a16:creationId xmlns:a16="http://schemas.microsoft.com/office/drawing/2014/main" id="{DF588F41-2EF7-8A43-0E3D-912E194DC6D1}"/>
              </a:ext>
            </a:extLst>
          </p:cNvPr>
          <p:cNvSpPr txBox="1"/>
          <p:nvPr/>
        </p:nvSpPr>
        <p:spPr>
          <a:xfrm>
            <a:off x="7672547" y="3458349"/>
            <a:ext cx="1764485" cy="338554"/>
          </a:xfrm>
          <a:prstGeom prst="rect">
            <a:avLst/>
          </a:prstGeom>
          <a:noFill/>
        </p:spPr>
        <p:txBody>
          <a:bodyPr wrap="square" rtlCol="0">
            <a:spAutoFit/>
          </a:bodyPr>
          <a:lstStyle>
            <a:defPPr>
              <a:defRPr lang="en-US"/>
            </a:defPPr>
            <a:lvl1pPr>
              <a:defRPr sz="1600" b="1"/>
            </a:lvl1pPr>
          </a:lstStyle>
          <a:p>
            <a:r>
              <a:rPr lang="en-US">
                <a:solidFill>
                  <a:srgbClr val="264A70"/>
                </a:solidFill>
              </a:rPr>
              <a:t>Men’s shirts</a:t>
            </a:r>
          </a:p>
        </p:txBody>
      </p:sp>
      <p:sp>
        <p:nvSpPr>
          <p:cNvPr id="41" name="TextBox 40">
            <a:extLst>
              <a:ext uri="{FF2B5EF4-FFF2-40B4-BE49-F238E27FC236}">
                <a16:creationId xmlns:a16="http://schemas.microsoft.com/office/drawing/2014/main" id="{5BA1F53C-60EE-0665-04DC-3E0009C18A76}"/>
              </a:ext>
            </a:extLst>
          </p:cNvPr>
          <p:cNvSpPr txBox="1"/>
          <p:nvPr/>
        </p:nvSpPr>
        <p:spPr>
          <a:xfrm>
            <a:off x="7652791" y="4032366"/>
            <a:ext cx="2948531" cy="338554"/>
          </a:xfrm>
          <a:prstGeom prst="rect">
            <a:avLst/>
          </a:prstGeom>
          <a:noFill/>
        </p:spPr>
        <p:txBody>
          <a:bodyPr wrap="square" rtlCol="0">
            <a:spAutoFit/>
          </a:bodyPr>
          <a:lstStyle>
            <a:defPPr>
              <a:defRPr lang="en-US"/>
            </a:defPPr>
            <a:lvl1pPr>
              <a:defRPr sz="1600" b="1">
                <a:solidFill>
                  <a:srgbClr val="264A70"/>
                </a:solidFill>
              </a:defRPr>
            </a:lvl1pPr>
          </a:lstStyle>
          <a:p>
            <a:r>
              <a:rPr lang="en-US"/>
              <a:t>Men’s classic fit formal shirt</a:t>
            </a:r>
          </a:p>
        </p:txBody>
      </p:sp>
      <p:sp>
        <p:nvSpPr>
          <p:cNvPr id="42" name="TextBox 41">
            <a:extLst>
              <a:ext uri="{FF2B5EF4-FFF2-40B4-BE49-F238E27FC236}">
                <a16:creationId xmlns:a16="http://schemas.microsoft.com/office/drawing/2014/main" id="{D303E7DB-DF7F-0B6D-F9F2-C0E15DA4323B}"/>
              </a:ext>
            </a:extLst>
          </p:cNvPr>
          <p:cNvSpPr txBox="1"/>
          <p:nvPr/>
        </p:nvSpPr>
        <p:spPr>
          <a:xfrm>
            <a:off x="7614180" y="4746168"/>
            <a:ext cx="4062041" cy="338554"/>
          </a:xfrm>
          <a:prstGeom prst="rect">
            <a:avLst/>
          </a:prstGeom>
          <a:noFill/>
        </p:spPr>
        <p:txBody>
          <a:bodyPr wrap="square" rtlCol="0">
            <a:spAutoFit/>
          </a:bodyPr>
          <a:lstStyle>
            <a:defPPr>
              <a:defRPr lang="en-US"/>
            </a:defPPr>
            <a:lvl1pPr>
              <a:defRPr sz="1600" b="1">
                <a:solidFill>
                  <a:srgbClr val="264A70"/>
                </a:solidFill>
              </a:defRPr>
            </a:lvl1pPr>
          </a:lstStyle>
          <a:p>
            <a:r>
              <a:rPr lang="en-US"/>
              <a:t>Men white Classic fit formal shirt</a:t>
            </a:r>
          </a:p>
        </p:txBody>
      </p:sp>
      <p:sp>
        <p:nvSpPr>
          <p:cNvPr id="43" name="Rectangle 42">
            <a:extLst>
              <a:ext uri="{FF2B5EF4-FFF2-40B4-BE49-F238E27FC236}">
                <a16:creationId xmlns:a16="http://schemas.microsoft.com/office/drawing/2014/main" id="{23FBCF07-CAB0-0FB3-5F40-6DCE1F828BDA}"/>
              </a:ext>
            </a:extLst>
          </p:cNvPr>
          <p:cNvSpPr/>
          <p:nvPr/>
        </p:nvSpPr>
        <p:spPr>
          <a:xfrm>
            <a:off x="7434821" y="1236861"/>
            <a:ext cx="0" cy="4716000"/>
          </a:xfrm>
          <a:prstGeom prst="rect">
            <a:avLst/>
          </a:prstGeom>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FBD9ACE-40C3-7305-D156-4D69794B373E}"/>
              </a:ext>
            </a:extLst>
          </p:cNvPr>
          <p:cNvSpPr/>
          <p:nvPr/>
        </p:nvSpPr>
        <p:spPr>
          <a:xfrm>
            <a:off x="7372677" y="1712716"/>
            <a:ext cx="137359" cy="126201"/>
          </a:xfrm>
          <a:prstGeom prst="ellipse">
            <a:avLst/>
          </a:prstGeom>
          <a:solidFill>
            <a:srgbClr val="264A7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D7815C9-3B60-4373-9D2A-7D1375D54691}"/>
              </a:ext>
            </a:extLst>
          </p:cNvPr>
          <p:cNvSpPr/>
          <p:nvPr/>
        </p:nvSpPr>
        <p:spPr>
          <a:xfrm>
            <a:off x="7372677" y="2372517"/>
            <a:ext cx="137359" cy="126201"/>
          </a:xfrm>
          <a:prstGeom prst="ellipse">
            <a:avLst/>
          </a:prstGeom>
          <a:solidFill>
            <a:srgbClr val="264A7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40BE5EF-C6A3-626E-DC3F-BE04FAFB3CFD}"/>
              </a:ext>
            </a:extLst>
          </p:cNvPr>
          <p:cNvSpPr/>
          <p:nvPr/>
        </p:nvSpPr>
        <p:spPr>
          <a:xfrm>
            <a:off x="7372677" y="2959735"/>
            <a:ext cx="137359" cy="126201"/>
          </a:xfrm>
          <a:prstGeom prst="ellipse">
            <a:avLst/>
          </a:prstGeom>
          <a:solidFill>
            <a:srgbClr val="264A7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F3CC0AD-AA97-171C-E94E-62B2C84181AA}"/>
              </a:ext>
            </a:extLst>
          </p:cNvPr>
          <p:cNvSpPr/>
          <p:nvPr/>
        </p:nvSpPr>
        <p:spPr>
          <a:xfrm>
            <a:off x="7372677" y="4137283"/>
            <a:ext cx="137359" cy="126201"/>
          </a:xfrm>
          <a:prstGeom prst="ellipse">
            <a:avLst/>
          </a:prstGeom>
          <a:solidFill>
            <a:srgbClr val="264A7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CF90C1-72A8-11E9-7007-225321211AA8}"/>
              </a:ext>
            </a:extLst>
          </p:cNvPr>
          <p:cNvSpPr/>
          <p:nvPr/>
        </p:nvSpPr>
        <p:spPr>
          <a:xfrm>
            <a:off x="7349422" y="4846734"/>
            <a:ext cx="137359" cy="126201"/>
          </a:xfrm>
          <a:prstGeom prst="ellipse">
            <a:avLst/>
          </a:prstGeom>
          <a:solidFill>
            <a:srgbClr val="264A7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F1BF225-673D-F034-31F9-AD3A559C05F7}"/>
              </a:ext>
            </a:extLst>
          </p:cNvPr>
          <p:cNvSpPr/>
          <p:nvPr/>
        </p:nvSpPr>
        <p:spPr>
          <a:xfrm>
            <a:off x="7355958" y="5493084"/>
            <a:ext cx="137359" cy="126201"/>
          </a:xfrm>
          <a:prstGeom prst="ellipse">
            <a:avLst/>
          </a:prstGeom>
          <a:solidFill>
            <a:srgbClr val="264A7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CFFA979-55E1-5954-55CC-A1058E18514F}"/>
              </a:ext>
            </a:extLst>
          </p:cNvPr>
          <p:cNvSpPr/>
          <p:nvPr/>
        </p:nvSpPr>
        <p:spPr>
          <a:xfrm>
            <a:off x="7366141" y="3564526"/>
            <a:ext cx="137359" cy="126201"/>
          </a:xfrm>
          <a:prstGeom prst="ellipse">
            <a:avLst/>
          </a:prstGeom>
          <a:solidFill>
            <a:srgbClr val="264A7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FF65148-A4F8-70A7-56ED-E3D0B0DEE2CB}"/>
              </a:ext>
            </a:extLst>
          </p:cNvPr>
          <p:cNvSpPr txBox="1"/>
          <p:nvPr/>
        </p:nvSpPr>
        <p:spPr>
          <a:xfrm>
            <a:off x="7593756" y="5384765"/>
            <a:ext cx="4062041" cy="338554"/>
          </a:xfrm>
          <a:prstGeom prst="rect">
            <a:avLst/>
          </a:prstGeom>
          <a:noFill/>
        </p:spPr>
        <p:txBody>
          <a:bodyPr wrap="square" rtlCol="0">
            <a:spAutoFit/>
          </a:bodyPr>
          <a:lstStyle>
            <a:defPPr>
              <a:defRPr lang="en-US"/>
            </a:defPPr>
            <a:lvl1pPr>
              <a:defRPr sz="1600" b="1">
                <a:solidFill>
                  <a:srgbClr val="264A70"/>
                </a:solidFill>
              </a:defRPr>
            </a:lvl1pPr>
          </a:lstStyle>
          <a:p>
            <a:r>
              <a:rPr lang="en-US"/>
              <a:t>Men white Classic fit formal shirt Large</a:t>
            </a:r>
          </a:p>
        </p:txBody>
      </p:sp>
      <p:sp>
        <p:nvSpPr>
          <p:cNvPr id="55" name="Action Button: Back or Previous 54">
            <a:hlinkClick r:id="rId2" action="ppaction://hlinksldjump" highlightClick="1"/>
            <a:extLst>
              <a:ext uri="{FF2B5EF4-FFF2-40B4-BE49-F238E27FC236}">
                <a16:creationId xmlns:a16="http://schemas.microsoft.com/office/drawing/2014/main" id="{A77445A1-5DBA-41DC-C612-3812A9E1BA32}"/>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35968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348035-0579-FB26-4F38-290D29460782}"/>
              </a:ext>
            </a:extLst>
          </p:cNvPr>
          <p:cNvSpPr/>
          <p:nvPr/>
        </p:nvSpPr>
        <p:spPr>
          <a:xfrm>
            <a:off x="782054" y="1440302"/>
            <a:ext cx="1620000" cy="720000"/>
          </a:xfrm>
          <a:prstGeom prst="rect">
            <a:avLst/>
          </a:prstGeom>
          <a:solidFill>
            <a:schemeClr val="bg1"/>
          </a:solidFill>
          <a:ln w="28575">
            <a:solidFill>
              <a:srgbClr val="0052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Receive order from the customer</a:t>
            </a:r>
          </a:p>
        </p:txBody>
      </p:sp>
      <p:sp>
        <p:nvSpPr>
          <p:cNvPr id="7" name="Rectangle 6">
            <a:extLst>
              <a:ext uri="{FF2B5EF4-FFF2-40B4-BE49-F238E27FC236}">
                <a16:creationId xmlns:a16="http://schemas.microsoft.com/office/drawing/2014/main" id="{3473AF6B-ACA3-65AE-151C-53803E4B1D2A}"/>
              </a:ext>
            </a:extLst>
          </p:cNvPr>
          <p:cNvSpPr/>
          <p:nvPr/>
        </p:nvSpPr>
        <p:spPr>
          <a:xfrm>
            <a:off x="2989027" y="1440302"/>
            <a:ext cx="1620000" cy="720000"/>
          </a:xfrm>
          <a:prstGeom prst="rect">
            <a:avLst/>
          </a:prstGeom>
          <a:solidFill>
            <a:schemeClr val="bg1"/>
          </a:solidFill>
          <a:ln w="28575">
            <a:solidFill>
              <a:srgbClr val="1FB9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Accept and fulfill the order</a:t>
            </a:r>
          </a:p>
        </p:txBody>
      </p:sp>
      <p:sp>
        <p:nvSpPr>
          <p:cNvPr id="8" name="Rectangle 7">
            <a:extLst>
              <a:ext uri="{FF2B5EF4-FFF2-40B4-BE49-F238E27FC236}">
                <a16:creationId xmlns:a16="http://schemas.microsoft.com/office/drawing/2014/main" id="{55AD0445-7845-EA79-1D51-6C24F65F6E24}"/>
              </a:ext>
            </a:extLst>
          </p:cNvPr>
          <p:cNvSpPr/>
          <p:nvPr/>
        </p:nvSpPr>
        <p:spPr>
          <a:xfrm>
            <a:off x="5196000" y="1440302"/>
            <a:ext cx="1620000" cy="720000"/>
          </a:xfrm>
          <a:prstGeom prst="rect">
            <a:avLst/>
          </a:prstGeom>
          <a:solidFill>
            <a:schemeClr val="bg1"/>
          </a:solidFill>
          <a:ln w="28575">
            <a:solidFill>
              <a:srgbClr val="FFA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Ship the order</a:t>
            </a:r>
          </a:p>
        </p:txBody>
      </p:sp>
      <p:sp>
        <p:nvSpPr>
          <p:cNvPr id="9" name="Rectangle 8">
            <a:extLst>
              <a:ext uri="{FF2B5EF4-FFF2-40B4-BE49-F238E27FC236}">
                <a16:creationId xmlns:a16="http://schemas.microsoft.com/office/drawing/2014/main" id="{46D40AFB-A0FE-CC77-C0B3-0B6B99AEE075}"/>
              </a:ext>
            </a:extLst>
          </p:cNvPr>
          <p:cNvSpPr/>
          <p:nvPr/>
        </p:nvSpPr>
        <p:spPr>
          <a:xfrm>
            <a:off x="7402973" y="1440302"/>
            <a:ext cx="1620000" cy="720000"/>
          </a:xfrm>
          <a:prstGeom prst="rect">
            <a:avLst/>
          </a:prstGeom>
          <a:solidFill>
            <a:schemeClr val="bg1"/>
          </a:solidFill>
          <a:ln w="28575">
            <a:solidFill>
              <a:srgbClr val="14B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Send invoice to the customer</a:t>
            </a:r>
          </a:p>
        </p:txBody>
      </p:sp>
      <p:sp>
        <p:nvSpPr>
          <p:cNvPr id="10" name="Rectangle 9">
            <a:extLst>
              <a:ext uri="{FF2B5EF4-FFF2-40B4-BE49-F238E27FC236}">
                <a16:creationId xmlns:a16="http://schemas.microsoft.com/office/drawing/2014/main" id="{2DE811AD-70C3-AB55-C7CD-A384BE3D0A34}"/>
              </a:ext>
            </a:extLst>
          </p:cNvPr>
          <p:cNvSpPr/>
          <p:nvPr/>
        </p:nvSpPr>
        <p:spPr>
          <a:xfrm>
            <a:off x="9609946" y="1440302"/>
            <a:ext cx="1620000" cy="720000"/>
          </a:xfrm>
          <a:prstGeom prst="rect">
            <a:avLst/>
          </a:prstGeom>
          <a:solidFill>
            <a:schemeClr val="bg1"/>
          </a:solidFill>
          <a:ln w="28575">
            <a:solidFill>
              <a:srgbClr val="9AC2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Record the payment</a:t>
            </a:r>
          </a:p>
        </p:txBody>
      </p:sp>
      <p:sp>
        <p:nvSpPr>
          <p:cNvPr id="11" name="Oval 10">
            <a:extLst>
              <a:ext uri="{FF2B5EF4-FFF2-40B4-BE49-F238E27FC236}">
                <a16:creationId xmlns:a16="http://schemas.microsoft.com/office/drawing/2014/main" id="{63859990-6D80-1829-B681-26031A24BF7E}"/>
              </a:ext>
            </a:extLst>
          </p:cNvPr>
          <p:cNvSpPr/>
          <p:nvPr/>
        </p:nvSpPr>
        <p:spPr>
          <a:xfrm>
            <a:off x="584054" y="1182544"/>
            <a:ext cx="396000" cy="396000"/>
          </a:xfrm>
          <a:prstGeom prst="ellipse">
            <a:avLst/>
          </a:prstGeom>
          <a:solidFill>
            <a:srgbClr val="00527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1</a:t>
            </a:r>
          </a:p>
        </p:txBody>
      </p:sp>
      <p:sp>
        <p:nvSpPr>
          <p:cNvPr id="12" name="Oval 11">
            <a:extLst>
              <a:ext uri="{FF2B5EF4-FFF2-40B4-BE49-F238E27FC236}">
                <a16:creationId xmlns:a16="http://schemas.microsoft.com/office/drawing/2014/main" id="{0CD51C6B-3B75-A029-B7C2-CC2D665C7AD2}"/>
              </a:ext>
            </a:extLst>
          </p:cNvPr>
          <p:cNvSpPr/>
          <p:nvPr/>
        </p:nvSpPr>
        <p:spPr>
          <a:xfrm>
            <a:off x="2791027" y="1182544"/>
            <a:ext cx="396000" cy="396000"/>
          </a:xfrm>
          <a:prstGeom prst="ellipse">
            <a:avLst/>
          </a:prstGeom>
          <a:solidFill>
            <a:srgbClr val="1FB9D5"/>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3" name="Oval 12">
            <a:extLst>
              <a:ext uri="{FF2B5EF4-FFF2-40B4-BE49-F238E27FC236}">
                <a16:creationId xmlns:a16="http://schemas.microsoft.com/office/drawing/2014/main" id="{CF54FB1D-5427-ABDD-7977-FC029D0E9F7A}"/>
              </a:ext>
            </a:extLst>
          </p:cNvPr>
          <p:cNvSpPr/>
          <p:nvPr/>
        </p:nvSpPr>
        <p:spPr>
          <a:xfrm>
            <a:off x="4998000" y="1182544"/>
            <a:ext cx="396000" cy="396000"/>
          </a:xfrm>
          <a:prstGeom prst="ellipse">
            <a:avLst/>
          </a:prstGeom>
          <a:solidFill>
            <a:srgbClr val="FFA300"/>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3</a:t>
            </a:r>
          </a:p>
        </p:txBody>
      </p:sp>
      <p:sp>
        <p:nvSpPr>
          <p:cNvPr id="14" name="Oval 13">
            <a:extLst>
              <a:ext uri="{FF2B5EF4-FFF2-40B4-BE49-F238E27FC236}">
                <a16:creationId xmlns:a16="http://schemas.microsoft.com/office/drawing/2014/main" id="{7FB8AC42-5DB4-35F7-29EC-6677B8875739}"/>
              </a:ext>
            </a:extLst>
          </p:cNvPr>
          <p:cNvSpPr/>
          <p:nvPr/>
        </p:nvSpPr>
        <p:spPr>
          <a:xfrm>
            <a:off x="7204973" y="1182544"/>
            <a:ext cx="396000" cy="396000"/>
          </a:xfrm>
          <a:prstGeom prst="ellipse">
            <a:avLst/>
          </a:prstGeom>
          <a:solidFill>
            <a:srgbClr val="14B47E"/>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4</a:t>
            </a:r>
          </a:p>
        </p:txBody>
      </p:sp>
      <p:sp>
        <p:nvSpPr>
          <p:cNvPr id="15" name="Oval 14">
            <a:extLst>
              <a:ext uri="{FF2B5EF4-FFF2-40B4-BE49-F238E27FC236}">
                <a16:creationId xmlns:a16="http://schemas.microsoft.com/office/drawing/2014/main" id="{00130274-7F90-31F9-C4D8-69DA164F5537}"/>
              </a:ext>
            </a:extLst>
          </p:cNvPr>
          <p:cNvSpPr/>
          <p:nvPr/>
        </p:nvSpPr>
        <p:spPr>
          <a:xfrm>
            <a:off x="9411946" y="1182544"/>
            <a:ext cx="396000" cy="396000"/>
          </a:xfrm>
          <a:prstGeom prst="ellipse">
            <a:avLst/>
          </a:prstGeom>
          <a:solidFill>
            <a:srgbClr val="9AC237"/>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5</a:t>
            </a:r>
          </a:p>
        </p:txBody>
      </p:sp>
      <p:sp>
        <p:nvSpPr>
          <p:cNvPr id="16" name="Rounded Rectangle 15">
            <a:extLst>
              <a:ext uri="{FF2B5EF4-FFF2-40B4-BE49-F238E27FC236}">
                <a16:creationId xmlns:a16="http://schemas.microsoft.com/office/drawing/2014/main" id="{BE37577E-3B07-1492-BE46-A882FB89E35F}"/>
              </a:ext>
            </a:extLst>
          </p:cNvPr>
          <p:cNvSpPr/>
          <p:nvPr/>
        </p:nvSpPr>
        <p:spPr>
          <a:xfrm>
            <a:off x="377031" y="1123139"/>
            <a:ext cx="11205759" cy="1133872"/>
          </a:xfrm>
          <a:prstGeom prst="roundRect">
            <a:avLst/>
          </a:prstGeom>
          <a:noFill/>
          <a:ln>
            <a:solidFill>
              <a:srgbClr val="264A7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CEB5223-7B5F-7613-32A3-EF3DC88B6B08}"/>
              </a:ext>
            </a:extLst>
          </p:cNvPr>
          <p:cNvSpPr/>
          <p:nvPr/>
        </p:nvSpPr>
        <p:spPr>
          <a:xfrm>
            <a:off x="4812220" y="903531"/>
            <a:ext cx="2081463" cy="324000"/>
          </a:xfrm>
          <a:prstGeom prst="roundRect">
            <a:avLst/>
          </a:prstGeom>
          <a:solidFill>
            <a:srgbClr val="264A7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O2C process cycle</a:t>
            </a:r>
          </a:p>
        </p:txBody>
      </p:sp>
      <p:sp>
        <p:nvSpPr>
          <p:cNvPr id="18" name="Rectangle 17">
            <a:extLst>
              <a:ext uri="{FF2B5EF4-FFF2-40B4-BE49-F238E27FC236}">
                <a16:creationId xmlns:a16="http://schemas.microsoft.com/office/drawing/2014/main" id="{18B8B483-0889-C22D-594E-8979F9E0D144}"/>
              </a:ext>
            </a:extLst>
          </p:cNvPr>
          <p:cNvSpPr/>
          <p:nvPr/>
        </p:nvSpPr>
        <p:spPr>
          <a:xfrm>
            <a:off x="859737" y="3369699"/>
            <a:ext cx="1620000" cy="720000"/>
          </a:xfrm>
          <a:prstGeom prst="rect">
            <a:avLst/>
          </a:prstGeom>
          <a:solidFill>
            <a:schemeClr val="bg1"/>
          </a:solidFill>
          <a:ln w="28575">
            <a:solidFill>
              <a:srgbClr val="0052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Identify requirement </a:t>
            </a:r>
          </a:p>
          <a:p>
            <a:pPr algn="ctr"/>
            <a:r>
              <a:rPr lang="en-US" sz="1100" i="1">
                <a:solidFill>
                  <a:schemeClr val="tx1"/>
                </a:solidFill>
              </a:rPr>
              <a:t>(item, quantity etc.)</a:t>
            </a:r>
            <a:endParaRPr lang="en-US" sz="1400" i="1">
              <a:solidFill>
                <a:schemeClr val="tx1"/>
              </a:solidFill>
            </a:endParaRPr>
          </a:p>
        </p:txBody>
      </p:sp>
      <p:sp>
        <p:nvSpPr>
          <p:cNvPr id="19" name="Rectangle 18">
            <a:extLst>
              <a:ext uri="{FF2B5EF4-FFF2-40B4-BE49-F238E27FC236}">
                <a16:creationId xmlns:a16="http://schemas.microsoft.com/office/drawing/2014/main" id="{EBCE0EBF-A716-2440-67B7-A3CAFB8AD20D}"/>
              </a:ext>
            </a:extLst>
          </p:cNvPr>
          <p:cNvSpPr/>
          <p:nvPr/>
        </p:nvSpPr>
        <p:spPr>
          <a:xfrm>
            <a:off x="3066710" y="3369699"/>
            <a:ext cx="1620000" cy="720000"/>
          </a:xfrm>
          <a:prstGeom prst="rect">
            <a:avLst/>
          </a:prstGeom>
          <a:solidFill>
            <a:schemeClr val="bg1"/>
          </a:solidFill>
          <a:ln w="28575">
            <a:solidFill>
              <a:srgbClr val="1FB9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Create and approve purchase orders</a:t>
            </a:r>
          </a:p>
        </p:txBody>
      </p:sp>
      <p:sp>
        <p:nvSpPr>
          <p:cNvPr id="20" name="Rectangle 19">
            <a:extLst>
              <a:ext uri="{FF2B5EF4-FFF2-40B4-BE49-F238E27FC236}">
                <a16:creationId xmlns:a16="http://schemas.microsoft.com/office/drawing/2014/main" id="{AD2948FA-C836-E001-7050-B8D352093FB5}"/>
              </a:ext>
            </a:extLst>
          </p:cNvPr>
          <p:cNvSpPr/>
          <p:nvPr/>
        </p:nvSpPr>
        <p:spPr>
          <a:xfrm>
            <a:off x="5273683" y="3369699"/>
            <a:ext cx="1620000" cy="720000"/>
          </a:xfrm>
          <a:prstGeom prst="rect">
            <a:avLst/>
          </a:prstGeom>
          <a:solidFill>
            <a:schemeClr val="bg1"/>
          </a:solidFill>
          <a:ln w="28575">
            <a:solidFill>
              <a:srgbClr val="FFA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Receive goods </a:t>
            </a:r>
          </a:p>
        </p:txBody>
      </p:sp>
      <p:sp>
        <p:nvSpPr>
          <p:cNvPr id="21" name="Rectangle 20">
            <a:extLst>
              <a:ext uri="{FF2B5EF4-FFF2-40B4-BE49-F238E27FC236}">
                <a16:creationId xmlns:a16="http://schemas.microsoft.com/office/drawing/2014/main" id="{297F0742-EE63-33D1-5EA7-043BF48CDAF7}"/>
              </a:ext>
            </a:extLst>
          </p:cNvPr>
          <p:cNvSpPr/>
          <p:nvPr/>
        </p:nvSpPr>
        <p:spPr>
          <a:xfrm>
            <a:off x="7480656" y="3369699"/>
            <a:ext cx="1620000" cy="720000"/>
          </a:xfrm>
          <a:prstGeom prst="rect">
            <a:avLst/>
          </a:prstGeom>
          <a:solidFill>
            <a:schemeClr val="bg1"/>
          </a:solidFill>
          <a:ln w="28575">
            <a:solidFill>
              <a:srgbClr val="14B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Receive invoice and match the invoice</a:t>
            </a:r>
          </a:p>
        </p:txBody>
      </p:sp>
      <p:sp>
        <p:nvSpPr>
          <p:cNvPr id="22" name="Rectangle 21">
            <a:extLst>
              <a:ext uri="{FF2B5EF4-FFF2-40B4-BE49-F238E27FC236}">
                <a16:creationId xmlns:a16="http://schemas.microsoft.com/office/drawing/2014/main" id="{4FD1E0D3-6376-DD46-5A38-D41C3FC371D0}"/>
              </a:ext>
            </a:extLst>
          </p:cNvPr>
          <p:cNvSpPr/>
          <p:nvPr/>
        </p:nvSpPr>
        <p:spPr>
          <a:xfrm>
            <a:off x="9687629" y="3369699"/>
            <a:ext cx="1620000" cy="720000"/>
          </a:xfrm>
          <a:prstGeom prst="rect">
            <a:avLst/>
          </a:prstGeom>
          <a:solidFill>
            <a:schemeClr val="bg1"/>
          </a:solidFill>
          <a:ln w="28575">
            <a:solidFill>
              <a:srgbClr val="9AC2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Pay the vendor</a:t>
            </a:r>
          </a:p>
        </p:txBody>
      </p:sp>
      <p:sp>
        <p:nvSpPr>
          <p:cNvPr id="23" name="Oval 22">
            <a:extLst>
              <a:ext uri="{FF2B5EF4-FFF2-40B4-BE49-F238E27FC236}">
                <a16:creationId xmlns:a16="http://schemas.microsoft.com/office/drawing/2014/main" id="{2F3B8D0A-99F7-49D4-58AF-2F7B55F86E6A}"/>
              </a:ext>
            </a:extLst>
          </p:cNvPr>
          <p:cNvSpPr/>
          <p:nvPr/>
        </p:nvSpPr>
        <p:spPr>
          <a:xfrm>
            <a:off x="584054" y="3170945"/>
            <a:ext cx="396000" cy="396000"/>
          </a:xfrm>
          <a:prstGeom prst="ellipse">
            <a:avLst/>
          </a:prstGeom>
          <a:solidFill>
            <a:srgbClr val="00527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1</a:t>
            </a:r>
          </a:p>
        </p:txBody>
      </p:sp>
      <p:sp>
        <p:nvSpPr>
          <p:cNvPr id="24" name="Oval 23">
            <a:extLst>
              <a:ext uri="{FF2B5EF4-FFF2-40B4-BE49-F238E27FC236}">
                <a16:creationId xmlns:a16="http://schemas.microsoft.com/office/drawing/2014/main" id="{47A4EEE9-D8C9-1F78-3B26-D7C013034BE5}"/>
              </a:ext>
            </a:extLst>
          </p:cNvPr>
          <p:cNvSpPr/>
          <p:nvPr/>
        </p:nvSpPr>
        <p:spPr>
          <a:xfrm>
            <a:off x="2791027" y="3170945"/>
            <a:ext cx="396000" cy="396000"/>
          </a:xfrm>
          <a:prstGeom prst="ellipse">
            <a:avLst/>
          </a:prstGeom>
          <a:solidFill>
            <a:srgbClr val="1FB9D5"/>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5" name="Oval 24">
            <a:extLst>
              <a:ext uri="{FF2B5EF4-FFF2-40B4-BE49-F238E27FC236}">
                <a16:creationId xmlns:a16="http://schemas.microsoft.com/office/drawing/2014/main" id="{CF0BFB6D-5489-BDBE-0123-3A8EB6D5D44D}"/>
              </a:ext>
            </a:extLst>
          </p:cNvPr>
          <p:cNvSpPr/>
          <p:nvPr/>
        </p:nvSpPr>
        <p:spPr>
          <a:xfrm>
            <a:off x="4998000" y="3170945"/>
            <a:ext cx="396000" cy="396000"/>
          </a:xfrm>
          <a:prstGeom prst="ellipse">
            <a:avLst/>
          </a:prstGeom>
          <a:solidFill>
            <a:srgbClr val="FFA300"/>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3</a:t>
            </a:r>
          </a:p>
        </p:txBody>
      </p:sp>
      <p:sp>
        <p:nvSpPr>
          <p:cNvPr id="26" name="Oval 25">
            <a:extLst>
              <a:ext uri="{FF2B5EF4-FFF2-40B4-BE49-F238E27FC236}">
                <a16:creationId xmlns:a16="http://schemas.microsoft.com/office/drawing/2014/main" id="{82F9D898-A35B-F740-DBED-1FA3115C3842}"/>
              </a:ext>
            </a:extLst>
          </p:cNvPr>
          <p:cNvSpPr/>
          <p:nvPr/>
        </p:nvSpPr>
        <p:spPr>
          <a:xfrm>
            <a:off x="7204973" y="3170945"/>
            <a:ext cx="396000" cy="396000"/>
          </a:xfrm>
          <a:prstGeom prst="ellipse">
            <a:avLst/>
          </a:prstGeom>
          <a:solidFill>
            <a:srgbClr val="14B47E"/>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4</a:t>
            </a:r>
          </a:p>
        </p:txBody>
      </p:sp>
      <p:sp>
        <p:nvSpPr>
          <p:cNvPr id="27" name="Oval 26">
            <a:extLst>
              <a:ext uri="{FF2B5EF4-FFF2-40B4-BE49-F238E27FC236}">
                <a16:creationId xmlns:a16="http://schemas.microsoft.com/office/drawing/2014/main" id="{F7136E78-4A89-A819-D670-D50FD327F476}"/>
              </a:ext>
            </a:extLst>
          </p:cNvPr>
          <p:cNvSpPr/>
          <p:nvPr/>
        </p:nvSpPr>
        <p:spPr>
          <a:xfrm>
            <a:off x="9411946" y="3170945"/>
            <a:ext cx="396000" cy="396000"/>
          </a:xfrm>
          <a:prstGeom prst="ellipse">
            <a:avLst/>
          </a:prstGeom>
          <a:solidFill>
            <a:srgbClr val="9AC237"/>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5</a:t>
            </a:r>
          </a:p>
        </p:txBody>
      </p:sp>
      <p:sp>
        <p:nvSpPr>
          <p:cNvPr id="28" name="Rounded Rectangle 27">
            <a:extLst>
              <a:ext uri="{FF2B5EF4-FFF2-40B4-BE49-F238E27FC236}">
                <a16:creationId xmlns:a16="http://schemas.microsoft.com/office/drawing/2014/main" id="{8C883930-4334-960E-B002-ED8581F94933}"/>
              </a:ext>
            </a:extLst>
          </p:cNvPr>
          <p:cNvSpPr/>
          <p:nvPr/>
        </p:nvSpPr>
        <p:spPr>
          <a:xfrm>
            <a:off x="377031" y="2869113"/>
            <a:ext cx="11257937" cy="1395663"/>
          </a:xfrm>
          <a:prstGeom prst="roundRect">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C5C98197-F851-6A73-D655-204EF2C7A053}"/>
              </a:ext>
            </a:extLst>
          </p:cNvPr>
          <p:cNvSpPr/>
          <p:nvPr/>
        </p:nvSpPr>
        <p:spPr>
          <a:xfrm>
            <a:off x="4812219" y="2702094"/>
            <a:ext cx="2081463" cy="324000"/>
          </a:xfrm>
          <a:prstGeom prst="roundRect">
            <a:avLst/>
          </a:prstGeom>
          <a:solidFill>
            <a:srgbClr val="264A70"/>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P2P process cycle</a:t>
            </a:r>
          </a:p>
        </p:txBody>
      </p:sp>
      <p:graphicFrame>
        <p:nvGraphicFramePr>
          <p:cNvPr id="30" name="Table 59">
            <a:extLst>
              <a:ext uri="{FF2B5EF4-FFF2-40B4-BE49-F238E27FC236}">
                <a16:creationId xmlns:a16="http://schemas.microsoft.com/office/drawing/2014/main" id="{8C02D0E4-ED5D-4A6D-512B-3B07224268F8}"/>
              </a:ext>
            </a:extLst>
          </p:cNvPr>
          <p:cNvGraphicFramePr>
            <a:graphicFrameLocks noGrp="1"/>
          </p:cNvGraphicFramePr>
          <p:nvPr/>
        </p:nvGraphicFramePr>
        <p:xfrm>
          <a:off x="429209" y="4558471"/>
          <a:ext cx="11205759" cy="1560967"/>
        </p:xfrm>
        <a:graphic>
          <a:graphicData uri="http://schemas.openxmlformats.org/drawingml/2006/table">
            <a:tbl>
              <a:tblPr firstRow="1" bandRow="1">
                <a:tableStyleId>{5C22544A-7EE6-4342-B048-85BDC9FD1C3A}</a:tableStyleId>
              </a:tblPr>
              <a:tblGrid>
                <a:gridCol w="2139330">
                  <a:extLst>
                    <a:ext uri="{9D8B030D-6E8A-4147-A177-3AD203B41FA5}">
                      <a16:colId xmlns:a16="http://schemas.microsoft.com/office/drawing/2014/main" val="4050111480"/>
                    </a:ext>
                  </a:extLst>
                </a:gridCol>
                <a:gridCol w="5208998">
                  <a:extLst>
                    <a:ext uri="{9D8B030D-6E8A-4147-A177-3AD203B41FA5}">
                      <a16:colId xmlns:a16="http://schemas.microsoft.com/office/drawing/2014/main" val="3270337644"/>
                    </a:ext>
                  </a:extLst>
                </a:gridCol>
                <a:gridCol w="3857431">
                  <a:extLst>
                    <a:ext uri="{9D8B030D-6E8A-4147-A177-3AD203B41FA5}">
                      <a16:colId xmlns:a16="http://schemas.microsoft.com/office/drawing/2014/main" val="3840684268"/>
                    </a:ext>
                  </a:extLst>
                </a:gridCol>
              </a:tblGrid>
              <a:tr h="402727">
                <a:tc>
                  <a:txBody>
                    <a:bodyPr/>
                    <a:lstStyle/>
                    <a:p>
                      <a:pPr algn="ctr"/>
                      <a:r>
                        <a:rPr lang="en-US" sz="1600"/>
                        <a:t>Process type</a:t>
                      </a:r>
                    </a:p>
                  </a:txBody>
                  <a:tcPr anchor="ctr">
                    <a:lnL w="12700" cap="flat" cmpd="sng" algn="ctr">
                      <a:solidFill>
                        <a:srgbClr val="264A7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264A70"/>
                      </a:solidFill>
                      <a:prstDash val="solid"/>
                      <a:round/>
                      <a:headEnd type="none" w="med" len="med"/>
                      <a:tailEnd type="none" w="med" len="med"/>
                    </a:lnT>
                    <a:lnB w="12700" cap="flat" cmpd="sng" algn="ctr">
                      <a:solidFill>
                        <a:srgbClr val="264A70"/>
                      </a:solidFill>
                      <a:prstDash val="solid"/>
                      <a:round/>
                      <a:headEnd type="none" w="med" len="med"/>
                      <a:tailEnd type="none" w="med" len="med"/>
                    </a:lnB>
                    <a:solidFill>
                      <a:srgbClr val="264A70"/>
                    </a:solidFill>
                  </a:tcPr>
                </a:tc>
                <a:tc>
                  <a:txBody>
                    <a:bodyPr/>
                    <a:lstStyle/>
                    <a:p>
                      <a:pPr algn="ctr"/>
                      <a:r>
                        <a:rPr lang="en-US" sz="1600"/>
                        <a:t>Purpose of the process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264A70"/>
                      </a:solidFill>
                      <a:prstDash val="solid"/>
                      <a:round/>
                      <a:headEnd type="none" w="med" len="med"/>
                      <a:tailEnd type="none" w="med" len="med"/>
                    </a:lnT>
                    <a:lnB w="12700" cap="flat" cmpd="sng" algn="ctr">
                      <a:solidFill>
                        <a:srgbClr val="264A70"/>
                      </a:solidFill>
                      <a:prstDash val="solid"/>
                      <a:round/>
                      <a:headEnd type="none" w="med" len="med"/>
                      <a:tailEnd type="none" w="med" len="med"/>
                    </a:lnB>
                    <a:solidFill>
                      <a:srgbClr val="264A70"/>
                    </a:solidFill>
                  </a:tcPr>
                </a:tc>
                <a:tc>
                  <a:txBody>
                    <a:bodyPr/>
                    <a:lstStyle/>
                    <a:p>
                      <a:pPr algn="ctr"/>
                      <a:r>
                        <a:rPr lang="en-US" sz="1600"/>
                        <a:t>Organization roles</a:t>
                      </a:r>
                    </a:p>
                  </a:txBody>
                  <a:tcPr anchor="ctr">
                    <a:lnL w="12700" cap="flat" cmpd="sng" algn="ctr">
                      <a:solidFill>
                        <a:schemeClr val="bg1"/>
                      </a:solidFill>
                      <a:prstDash val="solid"/>
                      <a:round/>
                      <a:headEnd type="none" w="med" len="med"/>
                      <a:tailEnd type="none" w="med" len="med"/>
                    </a:lnL>
                    <a:lnR w="12700" cap="flat" cmpd="sng" algn="ctr">
                      <a:solidFill>
                        <a:srgbClr val="264A70"/>
                      </a:solidFill>
                      <a:prstDash val="solid"/>
                      <a:round/>
                      <a:headEnd type="none" w="med" len="med"/>
                      <a:tailEnd type="none" w="med" len="med"/>
                    </a:lnR>
                    <a:lnT w="12700" cap="flat" cmpd="sng" algn="ctr">
                      <a:solidFill>
                        <a:srgbClr val="264A70"/>
                      </a:solidFill>
                      <a:prstDash val="solid"/>
                      <a:round/>
                      <a:headEnd type="none" w="med" len="med"/>
                      <a:tailEnd type="none" w="med" len="med"/>
                    </a:lnT>
                    <a:lnB w="12700" cap="flat" cmpd="sng" algn="ctr">
                      <a:solidFill>
                        <a:srgbClr val="264A70"/>
                      </a:solidFill>
                      <a:prstDash val="solid"/>
                      <a:round/>
                      <a:headEnd type="none" w="med" len="med"/>
                      <a:tailEnd type="none" w="med" len="med"/>
                    </a:lnB>
                    <a:solidFill>
                      <a:srgbClr val="264A70"/>
                    </a:solidFill>
                  </a:tcPr>
                </a:tc>
                <a:extLst>
                  <a:ext uri="{0D108BD9-81ED-4DB2-BD59-A6C34878D82A}">
                    <a16:rowId xmlns:a16="http://schemas.microsoft.com/office/drawing/2014/main" val="3390915981"/>
                  </a:ext>
                </a:extLst>
              </a:tr>
              <a:tr h="550123">
                <a:tc>
                  <a:txBody>
                    <a:bodyPr/>
                    <a:lstStyle/>
                    <a:p>
                      <a:pPr algn="ctr"/>
                      <a:r>
                        <a:rPr lang="en-US" sz="1600" b="1"/>
                        <a:t>Order-To-Cash (O2C)</a:t>
                      </a:r>
                    </a:p>
                  </a:txBody>
                  <a:tcPr anchor="ctr">
                    <a:lnL w="12700" cap="flat" cmpd="sng" algn="ctr">
                      <a:solidFill>
                        <a:srgbClr val="264A70"/>
                      </a:solidFill>
                      <a:prstDash val="solid"/>
                      <a:round/>
                      <a:headEnd type="none" w="med" len="med"/>
                      <a:tailEnd type="none" w="med" len="med"/>
                    </a:lnL>
                    <a:lnR w="12700" cap="flat" cmpd="sng" algn="ctr">
                      <a:solidFill>
                        <a:srgbClr val="264A70"/>
                      </a:solidFill>
                      <a:prstDash val="solid"/>
                      <a:round/>
                      <a:headEnd type="none" w="med" len="med"/>
                      <a:tailEnd type="none" w="med" len="med"/>
                    </a:lnR>
                    <a:lnT w="12700" cap="flat" cmpd="sng" algn="ctr">
                      <a:solidFill>
                        <a:srgbClr val="264A70"/>
                      </a:solidFill>
                      <a:prstDash val="solid"/>
                      <a:round/>
                      <a:headEnd type="none" w="med" len="med"/>
                      <a:tailEnd type="none" w="med" len="med"/>
                    </a:lnT>
                    <a:lnB w="12700" cap="flat" cmpd="sng" algn="ctr">
                      <a:solidFill>
                        <a:srgbClr val="264A70"/>
                      </a:solidFill>
                      <a:prstDash val="solid"/>
                      <a:round/>
                      <a:headEnd type="none" w="med" len="med"/>
                      <a:tailEnd type="none" w="med" len="med"/>
                    </a:lnB>
                    <a:noFill/>
                  </a:tcPr>
                </a:tc>
                <a:tc>
                  <a:txBody>
                    <a:bodyPr/>
                    <a:lstStyle/>
                    <a:p>
                      <a:r>
                        <a:rPr lang="en-US" sz="1400"/>
                        <a:t>Processing orders from clients and realize revenue </a:t>
                      </a:r>
                    </a:p>
                  </a:txBody>
                  <a:tcPr anchor="ctr">
                    <a:lnL w="12700" cap="flat" cmpd="sng" algn="ctr">
                      <a:solidFill>
                        <a:srgbClr val="264A70"/>
                      </a:solidFill>
                      <a:prstDash val="solid"/>
                      <a:round/>
                      <a:headEnd type="none" w="med" len="med"/>
                      <a:tailEnd type="none" w="med" len="med"/>
                    </a:lnL>
                    <a:lnR w="12700" cap="flat" cmpd="sng" algn="ctr">
                      <a:solidFill>
                        <a:srgbClr val="264A70"/>
                      </a:solidFill>
                      <a:prstDash val="solid"/>
                      <a:round/>
                      <a:headEnd type="none" w="med" len="med"/>
                      <a:tailEnd type="none" w="med" len="med"/>
                    </a:lnR>
                    <a:lnT w="12700" cap="flat" cmpd="sng" algn="ctr">
                      <a:solidFill>
                        <a:srgbClr val="264A70"/>
                      </a:solidFill>
                      <a:prstDash val="solid"/>
                      <a:round/>
                      <a:headEnd type="none" w="med" len="med"/>
                      <a:tailEnd type="none" w="med" len="med"/>
                    </a:lnT>
                    <a:lnB w="12700" cap="flat" cmpd="sng" algn="ctr">
                      <a:solidFill>
                        <a:srgbClr val="264A7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The sales, accounts receivable, and product shipping or inventory management teams</a:t>
                      </a:r>
                    </a:p>
                  </a:txBody>
                  <a:tcPr anchor="ctr">
                    <a:lnL w="12700" cap="flat" cmpd="sng" algn="ctr">
                      <a:solidFill>
                        <a:srgbClr val="264A70"/>
                      </a:solidFill>
                      <a:prstDash val="solid"/>
                      <a:round/>
                      <a:headEnd type="none" w="med" len="med"/>
                      <a:tailEnd type="none" w="med" len="med"/>
                    </a:lnL>
                    <a:lnR w="12700" cap="flat" cmpd="sng" algn="ctr">
                      <a:solidFill>
                        <a:srgbClr val="264A70"/>
                      </a:solidFill>
                      <a:prstDash val="solid"/>
                      <a:round/>
                      <a:headEnd type="none" w="med" len="med"/>
                      <a:tailEnd type="none" w="med" len="med"/>
                    </a:lnR>
                    <a:lnT w="12700" cap="flat" cmpd="sng" algn="ctr">
                      <a:solidFill>
                        <a:srgbClr val="264A70"/>
                      </a:solidFill>
                      <a:prstDash val="solid"/>
                      <a:round/>
                      <a:headEnd type="none" w="med" len="med"/>
                      <a:tailEnd type="none" w="med" len="med"/>
                    </a:lnT>
                    <a:lnB w="12700" cap="flat" cmpd="sng" algn="ctr">
                      <a:solidFill>
                        <a:srgbClr val="264A70"/>
                      </a:solidFill>
                      <a:prstDash val="solid"/>
                      <a:round/>
                      <a:headEnd type="none" w="med" len="med"/>
                      <a:tailEnd type="none" w="med" len="med"/>
                    </a:lnB>
                    <a:noFill/>
                  </a:tcPr>
                </a:tc>
                <a:extLst>
                  <a:ext uri="{0D108BD9-81ED-4DB2-BD59-A6C34878D82A}">
                    <a16:rowId xmlns:a16="http://schemas.microsoft.com/office/drawing/2014/main" val="52975795"/>
                  </a:ext>
                </a:extLst>
              </a:tr>
              <a:tr h="550123">
                <a:tc>
                  <a:txBody>
                    <a:bodyPr/>
                    <a:lstStyle/>
                    <a:p>
                      <a:pPr algn="ctr"/>
                      <a:r>
                        <a:rPr lang="en-US" sz="1600" b="1"/>
                        <a:t>Procure-To-Pay (P2P)</a:t>
                      </a:r>
                    </a:p>
                  </a:txBody>
                  <a:tcPr anchor="ctr">
                    <a:lnL w="12700" cap="flat" cmpd="sng" algn="ctr">
                      <a:solidFill>
                        <a:srgbClr val="264A70"/>
                      </a:solidFill>
                      <a:prstDash val="solid"/>
                      <a:round/>
                      <a:headEnd type="none" w="med" len="med"/>
                      <a:tailEnd type="none" w="med" len="med"/>
                    </a:lnL>
                    <a:lnR w="12700" cap="flat" cmpd="sng" algn="ctr">
                      <a:solidFill>
                        <a:srgbClr val="264A70"/>
                      </a:solidFill>
                      <a:prstDash val="solid"/>
                      <a:round/>
                      <a:headEnd type="none" w="med" len="med"/>
                      <a:tailEnd type="none" w="med" len="med"/>
                    </a:lnR>
                    <a:lnT w="12700" cap="flat" cmpd="sng" algn="ctr">
                      <a:solidFill>
                        <a:srgbClr val="264A70"/>
                      </a:solidFill>
                      <a:prstDash val="solid"/>
                      <a:round/>
                      <a:headEnd type="none" w="med" len="med"/>
                      <a:tailEnd type="none" w="med" len="med"/>
                    </a:lnT>
                    <a:lnB w="12700" cap="flat" cmpd="sng" algn="ctr">
                      <a:solidFill>
                        <a:srgbClr val="264A7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Sourcing and paying for the products and services from the suppliers</a:t>
                      </a:r>
                    </a:p>
                  </a:txBody>
                  <a:tcPr anchor="ctr">
                    <a:lnL w="12700" cap="flat" cmpd="sng" algn="ctr">
                      <a:solidFill>
                        <a:srgbClr val="264A70"/>
                      </a:solidFill>
                      <a:prstDash val="solid"/>
                      <a:round/>
                      <a:headEnd type="none" w="med" len="med"/>
                      <a:tailEnd type="none" w="med" len="med"/>
                    </a:lnL>
                    <a:lnR w="12700" cap="flat" cmpd="sng" algn="ctr">
                      <a:solidFill>
                        <a:srgbClr val="264A70"/>
                      </a:solidFill>
                      <a:prstDash val="solid"/>
                      <a:round/>
                      <a:headEnd type="none" w="med" len="med"/>
                      <a:tailEnd type="none" w="med" len="med"/>
                    </a:lnR>
                    <a:lnT w="12700" cap="flat" cmpd="sng" algn="ctr">
                      <a:solidFill>
                        <a:srgbClr val="264A70"/>
                      </a:solidFill>
                      <a:prstDash val="solid"/>
                      <a:round/>
                      <a:headEnd type="none" w="med" len="med"/>
                      <a:tailEnd type="none" w="med" len="med"/>
                    </a:lnT>
                    <a:lnB w="12700" cap="flat" cmpd="sng" algn="ctr">
                      <a:solidFill>
                        <a:srgbClr val="264A7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The procurement and purchase team, accounts payable department</a:t>
                      </a:r>
                    </a:p>
                  </a:txBody>
                  <a:tcPr anchor="ctr">
                    <a:lnL w="12700" cap="flat" cmpd="sng" algn="ctr">
                      <a:solidFill>
                        <a:srgbClr val="264A70"/>
                      </a:solidFill>
                      <a:prstDash val="solid"/>
                      <a:round/>
                      <a:headEnd type="none" w="med" len="med"/>
                      <a:tailEnd type="none" w="med" len="med"/>
                    </a:lnL>
                    <a:lnR w="12700" cap="flat" cmpd="sng" algn="ctr">
                      <a:solidFill>
                        <a:srgbClr val="264A70"/>
                      </a:solidFill>
                      <a:prstDash val="solid"/>
                      <a:round/>
                      <a:headEnd type="none" w="med" len="med"/>
                      <a:tailEnd type="none" w="med" len="med"/>
                    </a:lnR>
                    <a:lnT w="12700" cap="flat" cmpd="sng" algn="ctr">
                      <a:solidFill>
                        <a:srgbClr val="264A70"/>
                      </a:solidFill>
                      <a:prstDash val="solid"/>
                      <a:round/>
                      <a:headEnd type="none" w="med" len="med"/>
                      <a:tailEnd type="none" w="med" len="med"/>
                    </a:lnT>
                    <a:lnB w="12700" cap="flat" cmpd="sng" algn="ctr">
                      <a:solidFill>
                        <a:srgbClr val="264A70"/>
                      </a:solidFill>
                      <a:prstDash val="solid"/>
                      <a:round/>
                      <a:headEnd type="none" w="med" len="med"/>
                      <a:tailEnd type="none" w="med" len="med"/>
                    </a:lnB>
                    <a:noFill/>
                  </a:tcPr>
                </a:tc>
                <a:extLst>
                  <a:ext uri="{0D108BD9-81ED-4DB2-BD59-A6C34878D82A}">
                    <a16:rowId xmlns:a16="http://schemas.microsoft.com/office/drawing/2014/main" val="2313147732"/>
                  </a:ext>
                </a:extLst>
              </a:tr>
            </a:tbl>
          </a:graphicData>
        </a:graphic>
      </p:graphicFrame>
      <p:sp>
        <p:nvSpPr>
          <p:cNvPr id="32" name="Title 6">
            <a:extLst>
              <a:ext uri="{FF2B5EF4-FFF2-40B4-BE49-F238E27FC236}">
                <a16:creationId xmlns:a16="http://schemas.microsoft.com/office/drawing/2014/main" id="{7046BC93-65E9-C515-10D7-A86733A3DAD9}"/>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defPPr>
              <a:defRPr lang="en-US"/>
            </a:defPPr>
            <a:lvl1pPr defTabSz="1018779">
              <a:lnSpc>
                <a:spcPct val="90000"/>
              </a:lnSpc>
              <a:spcBef>
                <a:spcPct val="0"/>
              </a:spcBef>
              <a:spcAft>
                <a:spcPts val="600"/>
              </a:spcAft>
              <a:buNone/>
              <a:defRPr sz="3200" b="1" spc="-60" baseline="0">
                <a:solidFill>
                  <a:schemeClr val="accent4"/>
                </a:solidFill>
                <a:effectLst/>
                <a:latin typeface="Arial" panose="020B0604020202020204" pitchFamily="34" charset="0"/>
                <a:ea typeface="Arial" panose="020B0604020202020204" pitchFamily="34" charset="0"/>
                <a:cs typeface="+mj-cs"/>
              </a:defRPr>
            </a:lvl1pPr>
          </a:lstStyle>
          <a:p>
            <a:r>
              <a:rPr lang="en-US"/>
              <a:t>Order-To-Cash (O2C) and Procure-To-Pay (P2P) Processes</a:t>
            </a:r>
          </a:p>
        </p:txBody>
      </p:sp>
      <p:sp>
        <p:nvSpPr>
          <p:cNvPr id="35" name="Action Button: Back or Previous 34">
            <a:hlinkClick r:id="rId2" action="ppaction://hlinksldjump" highlightClick="1"/>
            <a:extLst>
              <a:ext uri="{FF2B5EF4-FFF2-40B4-BE49-F238E27FC236}">
                <a16:creationId xmlns:a16="http://schemas.microsoft.com/office/drawing/2014/main" id="{6AEA5F16-A56E-BB38-4BE0-36B3124739CB}"/>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7385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A64DBF-59F0-91B7-AA59-260296279567}"/>
              </a:ext>
            </a:extLst>
          </p:cNvPr>
          <p:cNvSpPr/>
          <p:nvPr/>
        </p:nvSpPr>
        <p:spPr>
          <a:xfrm>
            <a:off x="218043" y="3621861"/>
            <a:ext cx="11828608" cy="2611934"/>
          </a:xfrm>
          <a:prstGeom prst="rect">
            <a:avLst/>
          </a:prstGeom>
          <a:solidFill>
            <a:srgbClr val="FFF6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D59397-EC8F-00DE-038A-6A1E5035B655}"/>
              </a:ext>
            </a:extLst>
          </p:cNvPr>
          <p:cNvSpPr/>
          <p:nvPr/>
        </p:nvSpPr>
        <p:spPr>
          <a:xfrm>
            <a:off x="116922" y="733288"/>
            <a:ext cx="11929730" cy="2766402"/>
          </a:xfrm>
          <a:prstGeom prst="rect">
            <a:avLst/>
          </a:prstGeom>
          <a:solidFill>
            <a:srgbClr val="F6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6">
            <a:extLst>
              <a:ext uri="{FF2B5EF4-FFF2-40B4-BE49-F238E27FC236}">
                <a16:creationId xmlns:a16="http://schemas.microsoft.com/office/drawing/2014/main" id="{E2990779-5AB0-6E29-AC7B-D0F0C648D293}"/>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Warehouse and Logistics </a:t>
            </a:r>
            <a:r>
              <a:rPr lang="en-IN" sz="3200">
                <a:latin typeface="Arial" panose="020B0604020202020204" pitchFamily="34" charset="0"/>
                <a:ea typeface="Arial" panose="020B0604020202020204" pitchFamily="34" charset="0"/>
              </a:rPr>
              <a:t>E</a:t>
            </a:r>
            <a:r>
              <a:rPr lang="en-IN" sz="3200">
                <a:effectLst/>
                <a:latin typeface="Arial" panose="020B0604020202020204" pitchFamily="34" charset="0"/>
                <a:ea typeface="Arial" panose="020B0604020202020204" pitchFamily="34" charset="0"/>
              </a:rPr>
              <a:t>ssentials - Warehouse Basics</a:t>
            </a:r>
            <a:endParaRPr lang="en-US" sz="3200" b="1" kern="1200" spc="-60" baseline="0">
              <a:latin typeface="+mj-lt"/>
              <a:ea typeface="Roboto Light" panose="02000000000000000000" pitchFamily="2" charset="0"/>
              <a:cs typeface="+mj-cs"/>
            </a:endParaRPr>
          </a:p>
        </p:txBody>
      </p:sp>
      <p:pic>
        <p:nvPicPr>
          <p:cNvPr id="7" name="Picture 6">
            <a:extLst>
              <a:ext uri="{FF2B5EF4-FFF2-40B4-BE49-F238E27FC236}">
                <a16:creationId xmlns:a16="http://schemas.microsoft.com/office/drawing/2014/main" id="{53C1DDE2-4C2D-3098-8FE3-51DC36450B06}"/>
              </a:ext>
            </a:extLst>
          </p:cNvPr>
          <p:cNvPicPr>
            <a:picLocks noChangeAspect="1"/>
          </p:cNvPicPr>
          <p:nvPr/>
        </p:nvPicPr>
        <p:blipFill rotWithShape="1">
          <a:blip r:embed="rId2"/>
          <a:srcRect t="12113"/>
          <a:stretch/>
        </p:blipFill>
        <p:spPr>
          <a:xfrm>
            <a:off x="1101156" y="727486"/>
            <a:ext cx="9635164" cy="2359170"/>
          </a:xfrm>
          <a:prstGeom prst="rect">
            <a:avLst/>
          </a:prstGeom>
        </p:spPr>
      </p:pic>
      <p:pic>
        <p:nvPicPr>
          <p:cNvPr id="8" name="Picture 2" descr="12 Warehouse Layout Tips for Optimization | BigRentz">
            <a:extLst>
              <a:ext uri="{FF2B5EF4-FFF2-40B4-BE49-F238E27FC236}">
                <a16:creationId xmlns:a16="http://schemas.microsoft.com/office/drawing/2014/main" id="{9D0EDAFF-9398-9282-91C6-FBA5065DFB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410" y="3892462"/>
            <a:ext cx="3530098" cy="2353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12 Warehouse Layout Tips for Optimization | BigRentz">
            <a:extLst>
              <a:ext uri="{FF2B5EF4-FFF2-40B4-BE49-F238E27FC236}">
                <a16:creationId xmlns:a16="http://schemas.microsoft.com/office/drawing/2014/main" id="{60D69091-4B48-DBAF-7BD4-961FB68CE6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2630" y="3786967"/>
            <a:ext cx="3530098" cy="23533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12 Warehouse Layout Tips for Optimization | BigRentz">
            <a:extLst>
              <a:ext uri="{FF2B5EF4-FFF2-40B4-BE49-F238E27FC236}">
                <a16:creationId xmlns:a16="http://schemas.microsoft.com/office/drawing/2014/main" id="{3B29D6A4-B141-532C-DEF8-C2ADB98FFD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56055" y="3609796"/>
            <a:ext cx="3917902" cy="261193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3E5E143-578B-56C7-428A-5894392E74D3}"/>
              </a:ext>
            </a:extLst>
          </p:cNvPr>
          <p:cNvSpPr txBox="1"/>
          <p:nvPr/>
        </p:nvSpPr>
        <p:spPr>
          <a:xfrm>
            <a:off x="261859" y="2954619"/>
            <a:ext cx="5096950" cy="338554"/>
          </a:xfrm>
          <a:prstGeom prst="rect">
            <a:avLst/>
          </a:prstGeom>
          <a:noFill/>
        </p:spPr>
        <p:txBody>
          <a:bodyPr wrap="square">
            <a:spAutoFit/>
          </a:bodyPr>
          <a:lstStyle/>
          <a:p>
            <a:r>
              <a:rPr lang="en-US" sz="1600" b="1" dirty="0">
                <a:solidFill>
                  <a:srgbClr val="326295"/>
                </a:solidFill>
                <a:latin typeface="Arial"/>
              </a:rPr>
              <a:t>Schematic Diagram of Material Flow in Warehouse</a:t>
            </a:r>
          </a:p>
        </p:txBody>
      </p:sp>
      <p:sp>
        <p:nvSpPr>
          <p:cNvPr id="14" name="TextBox 13">
            <a:extLst>
              <a:ext uri="{FF2B5EF4-FFF2-40B4-BE49-F238E27FC236}">
                <a16:creationId xmlns:a16="http://schemas.microsoft.com/office/drawing/2014/main" id="{57919050-505C-928C-19CF-F2F719A5F6AC}"/>
              </a:ext>
            </a:extLst>
          </p:cNvPr>
          <p:cNvSpPr txBox="1"/>
          <p:nvPr/>
        </p:nvSpPr>
        <p:spPr>
          <a:xfrm>
            <a:off x="2306429" y="5585765"/>
            <a:ext cx="1455445" cy="461665"/>
          </a:xfrm>
          <a:prstGeom prst="rect">
            <a:avLst/>
          </a:prstGeom>
          <a:noFill/>
        </p:spPr>
        <p:txBody>
          <a:bodyPr wrap="square">
            <a:spAutoFit/>
          </a:bodyPr>
          <a:lstStyle/>
          <a:p>
            <a:pPr algn="ctr"/>
            <a:r>
              <a:rPr lang="en-US" sz="1200" b="1" dirty="0">
                <a:solidFill>
                  <a:srgbClr val="326295"/>
                </a:solidFill>
                <a:latin typeface="Arial"/>
              </a:rPr>
              <a:t>I-shaped warehouse</a:t>
            </a:r>
          </a:p>
        </p:txBody>
      </p:sp>
      <p:sp>
        <p:nvSpPr>
          <p:cNvPr id="15" name="TextBox 14">
            <a:extLst>
              <a:ext uri="{FF2B5EF4-FFF2-40B4-BE49-F238E27FC236}">
                <a16:creationId xmlns:a16="http://schemas.microsoft.com/office/drawing/2014/main" id="{25035242-988A-7FB8-852E-E1822C2E8EED}"/>
              </a:ext>
            </a:extLst>
          </p:cNvPr>
          <p:cNvSpPr txBox="1"/>
          <p:nvPr/>
        </p:nvSpPr>
        <p:spPr>
          <a:xfrm>
            <a:off x="4292629" y="5585765"/>
            <a:ext cx="1546048" cy="461665"/>
          </a:xfrm>
          <a:prstGeom prst="rect">
            <a:avLst/>
          </a:prstGeom>
          <a:noFill/>
        </p:spPr>
        <p:txBody>
          <a:bodyPr wrap="square">
            <a:spAutoFit/>
          </a:bodyPr>
          <a:lstStyle/>
          <a:p>
            <a:pPr algn="ctr"/>
            <a:r>
              <a:rPr lang="en-US" sz="1200" b="1">
                <a:solidFill>
                  <a:srgbClr val="326295"/>
                </a:solidFill>
                <a:latin typeface="Arial"/>
              </a:rPr>
              <a:t>U-shaped warehouse</a:t>
            </a:r>
          </a:p>
        </p:txBody>
      </p:sp>
      <p:sp>
        <p:nvSpPr>
          <p:cNvPr id="16" name="TextBox 15">
            <a:extLst>
              <a:ext uri="{FF2B5EF4-FFF2-40B4-BE49-F238E27FC236}">
                <a16:creationId xmlns:a16="http://schemas.microsoft.com/office/drawing/2014/main" id="{CCB1BDFD-623D-E52E-BA3C-019BC311A1A2}"/>
              </a:ext>
            </a:extLst>
          </p:cNvPr>
          <p:cNvSpPr txBox="1"/>
          <p:nvPr/>
        </p:nvSpPr>
        <p:spPr>
          <a:xfrm>
            <a:off x="8346233" y="5625757"/>
            <a:ext cx="1546048" cy="461665"/>
          </a:xfrm>
          <a:prstGeom prst="rect">
            <a:avLst/>
          </a:prstGeom>
          <a:noFill/>
        </p:spPr>
        <p:txBody>
          <a:bodyPr wrap="square">
            <a:spAutoFit/>
          </a:bodyPr>
          <a:lstStyle/>
          <a:p>
            <a:pPr algn="ctr"/>
            <a:r>
              <a:rPr lang="en-US" sz="1200" b="1" dirty="0">
                <a:solidFill>
                  <a:srgbClr val="326295"/>
                </a:solidFill>
                <a:latin typeface="Arial"/>
              </a:rPr>
              <a:t>L-shaped warehouse</a:t>
            </a:r>
          </a:p>
        </p:txBody>
      </p:sp>
      <p:sp>
        <p:nvSpPr>
          <p:cNvPr id="18" name="Action Button: Back or Previous 17">
            <a:hlinkClick r:id="rId6" action="ppaction://hlinksldjump" highlightClick="1"/>
            <a:extLst>
              <a:ext uri="{FF2B5EF4-FFF2-40B4-BE49-F238E27FC236}">
                <a16:creationId xmlns:a16="http://schemas.microsoft.com/office/drawing/2014/main" id="{4700322C-3F1A-8B00-2863-8F1F93E13156}"/>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C47609-04A8-2816-1EA8-BE943E3F645F}"/>
              </a:ext>
            </a:extLst>
          </p:cNvPr>
          <p:cNvSpPr txBox="1"/>
          <p:nvPr/>
        </p:nvSpPr>
        <p:spPr>
          <a:xfrm>
            <a:off x="266561" y="3621859"/>
            <a:ext cx="5096950" cy="338554"/>
          </a:xfrm>
          <a:prstGeom prst="rect">
            <a:avLst/>
          </a:prstGeom>
          <a:noFill/>
        </p:spPr>
        <p:txBody>
          <a:bodyPr wrap="square">
            <a:spAutoFit/>
          </a:bodyPr>
          <a:lstStyle/>
          <a:p>
            <a:r>
              <a:rPr lang="en-US" sz="1600" b="1" dirty="0">
                <a:solidFill>
                  <a:srgbClr val="326295"/>
                </a:solidFill>
                <a:latin typeface="Arial"/>
              </a:rPr>
              <a:t>Common Warehouse Layouts</a:t>
            </a:r>
          </a:p>
        </p:txBody>
      </p:sp>
    </p:spTree>
    <p:extLst>
      <p:ext uri="{BB962C8B-B14F-4D97-AF65-F5344CB8AC3E}">
        <p14:creationId xmlns:p14="http://schemas.microsoft.com/office/powerpoint/2010/main" val="266223463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2375B0B1-4E2B-5A1D-2269-6F1156E1C6A9}"/>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Warehouse and Logistics </a:t>
            </a:r>
            <a:r>
              <a:rPr lang="en-IN" sz="3200">
                <a:latin typeface="Arial" panose="020B0604020202020204" pitchFamily="34" charset="0"/>
                <a:ea typeface="Arial" panose="020B0604020202020204" pitchFamily="34" charset="0"/>
              </a:rPr>
              <a:t>E</a:t>
            </a:r>
            <a:r>
              <a:rPr lang="en-IN" sz="3200">
                <a:effectLst/>
                <a:latin typeface="Arial" panose="020B0604020202020204" pitchFamily="34" charset="0"/>
                <a:ea typeface="Arial" panose="020B0604020202020204" pitchFamily="34" charset="0"/>
              </a:rPr>
              <a:t>ssentials – Warehouse vs DC</a:t>
            </a:r>
            <a:endParaRPr lang="en-US" sz="3200" b="1" kern="1200" spc="-60" baseline="0">
              <a:latin typeface="+mj-lt"/>
              <a:ea typeface="Roboto Light" panose="02000000000000000000" pitchFamily="2" charset="0"/>
              <a:cs typeface="+mj-cs"/>
            </a:endParaRPr>
          </a:p>
        </p:txBody>
      </p:sp>
      <p:sp>
        <p:nvSpPr>
          <p:cNvPr id="6" name="Rectangle 5">
            <a:extLst>
              <a:ext uri="{FF2B5EF4-FFF2-40B4-BE49-F238E27FC236}">
                <a16:creationId xmlns:a16="http://schemas.microsoft.com/office/drawing/2014/main" id="{F847AADD-B914-78E1-8E7D-234EA5C41BAE}"/>
              </a:ext>
            </a:extLst>
          </p:cNvPr>
          <p:cNvSpPr/>
          <p:nvPr/>
        </p:nvSpPr>
        <p:spPr>
          <a:xfrm>
            <a:off x="218043" y="993411"/>
            <a:ext cx="6182745" cy="1582021"/>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219B86C-2BEF-BCD0-7B15-B1098234A737}"/>
              </a:ext>
            </a:extLst>
          </p:cNvPr>
          <p:cNvCxnSpPr/>
          <p:nvPr/>
        </p:nvCxnSpPr>
        <p:spPr>
          <a:xfrm>
            <a:off x="6710766" y="1131377"/>
            <a:ext cx="0" cy="4790107"/>
          </a:xfrm>
          <a:prstGeom prst="line">
            <a:avLst/>
          </a:prstGeom>
          <a:ln w="57150">
            <a:solidFill>
              <a:srgbClr val="264A70"/>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1FC434-FE94-C58F-9B49-58BDBB23BD30}"/>
              </a:ext>
            </a:extLst>
          </p:cNvPr>
          <p:cNvGrpSpPr/>
          <p:nvPr/>
        </p:nvGrpSpPr>
        <p:grpSpPr>
          <a:xfrm>
            <a:off x="3067626" y="2815283"/>
            <a:ext cx="544513" cy="531626"/>
            <a:chOff x="5874552" y="2905853"/>
            <a:chExt cx="544513" cy="531626"/>
          </a:xfrm>
        </p:grpSpPr>
        <p:sp>
          <p:nvSpPr>
            <p:cNvPr id="9" name="Oval 8">
              <a:extLst>
                <a:ext uri="{FF2B5EF4-FFF2-40B4-BE49-F238E27FC236}">
                  <a16:creationId xmlns:a16="http://schemas.microsoft.com/office/drawing/2014/main" id="{FE338AD5-E0A2-4DA8-32F5-3E9926A6481D}"/>
                </a:ext>
              </a:extLst>
            </p:cNvPr>
            <p:cNvSpPr/>
            <p:nvPr/>
          </p:nvSpPr>
          <p:spPr>
            <a:xfrm>
              <a:off x="5874552" y="2905853"/>
              <a:ext cx="515626" cy="531626"/>
            </a:xfrm>
            <a:prstGeom prst="ellipse">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FB728C-1011-79F6-2579-3F02B71567EC}"/>
                </a:ext>
              </a:extLst>
            </p:cNvPr>
            <p:cNvSpPr txBox="1"/>
            <p:nvPr/>
          </p:nvSpPr>
          <p:spPr>
            <a:xfrm>
              <a:off x="5923738" y="3011738"/>
              <a:ext cx="495327" cy="307777"/>
            </a:xfrm>
            <a:prstGeom prst="rect">
              <a:avLst/>
            </a:prstGeom>
            <a:noFill/>
          </p:spPr>
          <p:txBody>
            <a:bodyPr wrap="square" rtlCol="0">
              <a:spAutoFit/>
            </a:bodyPr>
            <a:lstStyle/>
            <a:p>
              <a:r>
                <a:rPr lang="en-US" sz="1400" b="1">
                  <a:solidFill>
                    <a:schemeClr val="bg1"/>
                  </a:solidFill>
                </a:rPr>
                <a:t>V/S</a:t>
              </a:r>
            </a:p>
          </p:txBody>
        </p:sp>
      </p:grpSp>
      <p:sp>
        <p:nvSpPr>
          <p:cNvPr id="11" name="TextBox 10">
            <a:extLst>
              <a:ext uri="{FF2B5EF4-FFF2-40B4-BE49-F238E27FC236}">
                <a16:creationId xmlns:a16="http://schemas.microsoft.com/office/drawing/2014/main" id="{42AECD23-FEEC-7DE5-311F-9FE6E6CAC70A}"/>
              </a:ext>
            </a:extLst>
          </p:cNvPr>
          <p:cNvSpPr txBox="1"/>
          <p:nvPr/>
        </p:nvSpPr>
        <p:spPr>
          <a:xfrm>
            <a:off x="1542529" y="993411"/>
            <a:ext cx="3050195" cy="397032"/>
          </a:xfrm>
          <a:prstGeom prst="rect">
            <a:avLst/>
          </a:prstGeom>
          <a:noFill/>
        </p:spPr>
        <p:txBody>
          <a:bodyPr wrap="square" rtlCol="0">
            <a:spAutoFit/>
          </a:bodyPr>
          <a:lstStyle/>
          <a:p>
            <a:pPr algn="ctr"/>
            <a:r>
              <a:rPr lang="en-US" sz="2000" b="1">
                <a:solidFill>
                  <a:srgbClr val="264A70"/>
                </a:solidFill>
              </a:rPr>
              <a:t>Warehouse</a:t>
            </a:r>
          </a:p>
        </p:txBody>
      </p:sp>
      <p:sp>
        <p:nvSpPr>
          <p:cNvPr id="13" name="TextBox 12">
            <a:extLst>
              <a:ext uri="{FF2B5EF4-FFF2-40B4-BE49-F238E27FC236}">
                <a16:creationId xmlns:a16="http://schemas.microsoft.com/office/drawing/2014/main" id="{486A120A-83BE-42BD-2F2B-329E638A7A14}"/>
              </a:ext>
            </a:extLst>
          </p:cNvPr>
          <p:cNvSpPr txBox="1"/>
          <p:nvPr/>
        </p:nvSpPr>
        <p:spPr>
          <a:xfrm>
            <a:off x="449451" y="1480321"/>
            <a:ext cx="6182755" cy="661720"/>
          </a:xfrm>
          <a:prstGeom prst="rect">
            <a:avLst/>
          </a:prstGeom>
          <a:noFill/>
        </p:spPr>
        <p:txBody>
          <a:bodyPr wrap="square" rtlCol="0">
            <a:spAutoFit/>
          </a:bodyPr>
          <a:lstStyle/>
          <a:p>
            <a:pPr marL="144000" indent="-149225">
              <a:spcBef>
                <a:spcPts val="600"/>
              </a:spcBef>
              <a:buFont typeface="Arial" panose="020B0604020202020204" pitchFamily="34" charset="0"/>
              <a:buChar char="•"/>
            </a:pPr>
            <a:r>
              <a:rPr lang="en-US" sz="1600">
                <a:solidFill>
                  <a:srgbClr val="264A70"/>
                </a:solidFill>
              </a:rPr>
              <a:t>Purpose is mainly </a:t>
            </a:r>
            <a:r>
              <a:rPr lang="en-US" sz="1600" b="1" i="1">
                <a:solidFill>
                  <a:srgbClr val="264A70"/>
                </a:solidFill>
              </a:rPr>
              <a:t>storage</a:t>
            </a:r>
            <a:r>
              <a:rPr lang="en-US" sz="1600">
                <a:solidFill>
                  <a:srgbClr val="264A70"/>
                </a:solidFill>
              </a:rPr>
              <a:t> of goods</a:t>
            </a:r>
          </a:p>
          <a:p>
            <a:pPr marL="144000" indent="-149225">
              <a:spcBef>
                <a:spcPts val="600"/>
              </a:spcBef>
              <a:buFont typeface="Arial" panose="020B0604020202020204" pitchFamily="34" charset="0"/>
              <a:buChar char="•"/>
            </a:pPr>
            <a:r>
              <a:rPr lang="en-US" sz="1600" b="1" i="1">
                <a:solidFill>
                  <a:srgbClr val="264A70"/>
                </a:solidFill>
              </a:rPr>
              <a:t>Space utilization </a:t>
            </a:r>
            <a:r>
              <a:rPr lang="en-US" sz="1600">
                <a:solidFill>
                  <a:srgbClr val="264A70"/>
                </a:solidFill>
              </a:rPr>
              <a:t>is the main KPI for a warehouse</a:t>
            </a:r>
          </a:p>
        </p:txBody>
      </p:sp>
      <p:sp>
        <p:nvSpPr>
          <p:cNvPr id="14" name="Rectangle 13">
            <a:extLst>
              <a:ext uri="{FF2B5EF4-FFF2-40B4-BE49-F238E27FC236}">
                <a16:creationId xmlns:a16="http://schemas.microsoft.com/office/drawing/2014/main" id="{E0B3DA38-6522-DB23-CA8C-6CE601A25287}"/>
              </a:ext>
            </a:extLst>
          </p:cNvPr>
          <p:cNvSpPr/>
          <p:nvPr/>
        </p:nvSpPr>
        <p:spPr>
          <a:xfrm>
            <a:off x="234067" y="3902187"/>
            <a:ext cx="6182745" cy="1811297"/>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FE525DF-58C2-9B63-3CD3-87F6430A7FB2}"/>
              </a:ext>
            </a:extLst>
          </p:cNvPr>
          <p:cNvSpPr txBox="1"/>
          <p:nvPr/>
        </p:nvSpPr>
        <p:spPr>
          <a:xfrm>
            <a:off x="449451" y="4433813"/>
            <a:ext cx="5646549" cy="1877437"/>
          </a:xfrm>
          <a:prstGeom prst="rect">
            <a:avLst/>
          </a:prstGeom>
          <a:noFill/>
        </p:spPr>
        <p:txBody>
          <a:bodyPr wrap="square" rtlCol="0">
            <a:spAutoFit/>
          </a:bodyPr>
          <a:lstStyle>
            <a:defPPr>
              <a:defRPr lang="en-US"/>
            </a:defPPr>
            <a:lvl1pPr marL="144000" indent="-149225">
              <a:spcBef>
                <a:spcPts val="600"/>
              </a:spcBef>
              <a:buFont typeface="Arial" panose="020B0604020202020204" pitchFamily="34" charset="0"/>
              <a:buChar char="•"/>
              <a:defRPr sz="1600">
                <a:solidFill>
                  <a:srgbClr val="264A70"/>
                </a:solidFill>
              </a:defRPr>
            </a:lvl1pPr>
          </a:lstStyle>
          <a:p>
            <a:r>
              <a:rPr lang="en-US"/>
              <a:t>Objective is </a:t>
            </a:r>
            <a:r>
              <a:rPr lang="en-US" b="1" i="1"/>
              <a:t>storage</a:t>
            </a:r>
            <a:r>
              <a:rPr lang="en-US"/>
              <a:t> of goods as well as </a:t>
            </a:r>
            <a:r>
              <a:rPr lang="en-US" b="1" i="1"/>
              <a:t>flow</a:t>
            </a:r>
            <a:r>
              <a:rPr lang="en-US"/>
              <a:t> of goods</a:t>
            </a:r>
          </a:p>
          <a:p>
            <a:r>
              <a:rPr lang="en-US"/>
              <a:t>Usually have dedicated provision for </a:t>
            </a:r>
            <a:r>
              <a:rPr lang="en-US" b="1" i="1"/>
              <a:t>docks and yards</a:t>
            </a:r>
          </a:p>
          <a:p>
            <a:r>
              <a:rPr lang="en-US"/>
              <a:t>KPIs that matter are are </a:t>
            </a:r>
            <a:r>
              <a:rPr lang="en-US" b="1" i="1"/>
              <a:t>space utilization and throughput </a:t>
            </a:r>
          </a:p>
          <a:p>
            <a:endParaRPr lang="en-US"/>
          </a:p>
          <a:p>
            <a:endParaRPr lang="en-US"/>
          </a:p>
        </p:txBody>
      </p:sp>
      <p:sp>
        <p:nvSpPr>
          <p:cNvPr id="16" name="TextBox 15">
            <a:extLst>
              <a:ext uri="{FF2B5EF4-FFF2-40B4-BE49-F238E27FC236}">
                <a16:creationId xmlns:a16="http://schemas.microsoft.com/office/drawing/2014/main" id="{5B7FD5B6-C7BE-BA0B-BD57-A3E5F5A661AC}"/>
              </a:ext>
            </a:extLst>
          </p:cNvPr>
          <p:cNvSpPr txBox="1"/>
          <p:nvPr/>
        </p:nvSpPr>
        <p:spPr>
          <a:xfrm>
            <a:off x="1591715" y="3996757"/>
            <a:ext cx="3050195" cy="397032"/>
          </a:xfrm>
          <a:prstGeom prst="rect">
            <a:avLst/>
          </a:prstGeom>
          <a:noFill/>
        </p:spPr>
        <p:txBody>
          <a:bodyPr wrap="square" rtlCol="0">
            <a:spAutoFit/>
          </a:bodyPr>
          <a:lstStyle/>
          <a:p>
            <a:pPr algn="ctr"/>
            <a:r>
              <a:rPr lang="en-US" sz="2000" b="1">
                <a:solidFill>
                  <a:srgbClr val="264A70"/>
                </a:solidFill>
              </a:rPr>
              <a:t>Distribution Center</a:t>
            </a:r>
          </a:p>
        </p:txBody>
      </p:sp>
      <p:pic>
        <p:nvPicPr>
          <p:cNvPr id="57" name="Picture 56">
            <a:extLst>
              <a:ext uri="{FF2B5EF4-FFF2-40B4-BE49-F238E27FC236}">
                <a16:creationId xmlns:a16="http://schemas.microsoft.com/office/drawing/2014/main" id="{5A30307B-309D-91C2-A0EB-2FE8431BBE57}"/>
              </a:ext>
            </a:extLst>
          </p:cNvPr>
          <p:cNvPicPr>
            <a:picLocks noChangeAspect="1"/>
          </p:cNvPicPr>
          <p:nvPr/>
        </p:nvPicPr>
        <p:blipFill rotWithShape="1">
          <a:blip r:embed="rId2"/>
          <a:srcRect l="5303" t="1729" r="44004" b="47568"/>
          <a:stretch/>
        </p:blipFill>
        <p:spPr>
          <a:xfrm>
            <a:off x="7691351" y="878155"/>
            <a:ext cx="3173069" cy="2196901"/>
          </a:xfrm>
          <a:prstGeom prst="rect">
            <a:avLst/>
          </a:prstGeom>
        </p:spPr>
      </p:pic>
      <p:pic>
        <p:nvPicPr>
          <p:cNvPr id="58" name="Picture 57">
            <a:extLst>
              <a:ext uri="{FF2B5EF4-FFF2-40B4-BE49-F238E27FC236}">
                <a16:creationId xmlns:a16="http://schemas.microsoft.com/office/drawing/2014/main" id="{812FFA35-D50D-5C6B-C63E-969AAD12262D}"/>
              </a:ext>
            </a:extLst>
          </p:cNvPr>
          <p:cNvPicPr>
            <a:picLocks noChangeAspect="1"/>
          </p:cNvPicPr>
          <p:nvPr/>
        </p:nvPicPr>
        <p:blipFill rotWithShape="1">
          <a:blip r:embed="rId2"/>
          <a:srcRect l="27527" t="53898" r="4684" b="1801"/>
          <a:stretch/>
        </p:blipFill>
        <p:spPr>
          <a:xfrm>
            <a:off x="7325533" y="3804885"/>
            <a:ext cx="4371700" cy="1977658"/>
          </a:xfrm>
          <a:prstGeom prst="rect">
            <a:avLst/>
          </a:prstGeom>
        </p:spPr>
      </p:pic>
      <p:sp>
        <p:nvSpPr>
          <p:cNvPr id="60" name="Action Button: Back or Previous 59">
            <a:hlinkClick r:id="rId3" action="ppaction://hlinksldjump" highlightClick="1"/>
            <a:extLst>
              <a:ext uri="{FF2B5EF4-FFF2-40B4-BE49-F238E27FC236}">
                <a16:creationId xmlns:a16="http://schemas.microsoft.com/office/drawing/2014/main" id="{EC1B2F7C-2122-5B34-61DF-B37A37807125}"/>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38784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ssorted-color shirt lot hang on rack">
            <a:extLst>
              <a:ext uri="{FF2B5EF4-FFF2-40B4-BE49-F238E27FC236}">
                <a16:creationId xmlns:a16="http://schemas.microsoft.com/office/drawing/2014/main" id="{D3D48BD6-E5AE-0BE0-AC21-4DC1769A4E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98" t="21758" r="-382" b="1635"/>
          <a:stretch/>
        </p:blipFill>
        <p:spPr bwMode="auto">
          <a:xfrm>
            <a:off x="6123" y="-6977"/>
            <a:ext cx="4286183" cy="629658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920CB01-D071-22B6-71D4-9923C4E9D849}"/>
              </a:ext>
            </a:extLst>
          </p:cNvPr>
          <p:cNvGrpSpPr/>
          <p:nvPr/>
        </p:nvGrpSpPr>
        <p:grpSpPr>
          <a:xfrm>
            <a:off x="6307904" y="2559106"/>
            <a:ext cx="4233825" cy="2880248"/>
            <a:chOff x="7112462" y="3050160"/>
            <a:chExt cx="4233825" cy="2880248"/>
          </a:xfrm>
        </p:grpSpPr>
        <p:sp>
          <p:nvSpPr>
            <p:cNvPr id="16" name="Triangle 15">
              <a:extLst>
                <a:ext uri="{FF2B5EF4-FFF2-40B4-BE49-F238E27FC236}">
                  <a16:creationId xmlns:a16="http://schemas.microsoft.com/office/drawing/2014/main" id="{C64385AB-E677-94D0-4B80-D2649B1A770E}"/>
                </a:ext>
              </a:extLst>
            </p:cNvPr>
            <p:cNvSpPr/>
            <p:nvPr/>
          </p:nvSpPr>
          <p:spPr>
            <a:xfrm>
              <a:off x="7672779" y="3639259"/>
              <a:ext cx="2721839" cy="1744386"/>
            </a:xfrm>
            <a:prstGeom prst="triangle">
              <a:avLst/>
            </a:prstGeom>
            <a:noFill/>
            <a:ln>
              <a:solidFill>
                <a:srgbClr val="32629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0089430-BC30-64A5-E5CA-57E813C749D9}"/>
                </a:ext>
              </a:extLst>
            </p:cNvPr>
            <p:cNvGrpSpPr/>
            <p:nvPr/>
          </p:nvGrpSpPr>
          <p:grpSpPr>
            <a:xfrm>
              <a:off x="10131725" y="4861409"/>
              <a:ext cx="792000" cy="792000"/>
              <a:chOff x="10166463" y="3863853"/>
              <a:chExt cx="548640" cy="548640"/>
            </a:xfrm>
          </p:grpSpPr>
          <p:sp>
            <p:nvSpPr>
              <p:cNvPr id="28" name="Oval 27">
                <a:extLst>
                  <a:ext uri="{FF2B5EF4-FFF2-40B4-BE49-F238E27FC236}">
                    <a16:creationId xmlns:a16="http://schemas.microsoft.com/office/drawing/2014/main" id="{5556FA1C-0847-1F6F-5602-325B1F80B810}"/>
                  </a:ext>
                </a:extLst>
              </p:cNvPr>
              <p:cNvSpPr>
                <a:spLocks noChangeAspect="1"/>
              </p:cNvSpPr>
              <p:nvPr/>
            </p:nvSpPr>
            <p:spPr>
              <a:xfrm>
                <a:off x="10166463" y="3863853"/>
                <a:ext cx="548640" cy="548640"/>
              </a:xfrm>
              <a:prstGeom prst="ellipse">
                <a:avLst/>
              </a:pr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pic>
            <p:nvPicPr>
              <p:cNvPr id="29" name="Picture 28">
                <a:extLst>
                  <a:ext uri="{FF2B5EF4-FFF2-40B4-BE49-F238E27FC236}">
                    <a16:creationId xmlns:a16="http://schemas.microsoft.com/office/drawing/2014/main" id="{46DECD4A-78A3-A8D1-ACE2-6FFD2CE7AA92}"/>
                  </a:ext>
                </a:extLst>
              </p:cNvPr>
              <p:cNvPicPr>
                <a:picLocks noChangeAspect="1"/>
              </p:cNvPicPr>
              <p:nvPr/>
            </p:nvPicPr>
            <p:blipFill>
              <a:blip r:embed="rId3"/>
              <a:stretch>
                <a:fillRect/>
              </a:stretch>
            </p:blipFill>
            <p:spPr>
              <a:xfrm>
                <a:off x="10289907" y="3990199"/>
                <a:ext cx="301752" cy="295949"/>
              </a:xfrm>
              <a:prstGeom prst="rect">
                <a:avLst/>
              </a:prstGeom>
            </p:spPr>
          </p:pic>
        </p:grpSp>
        <p:grpSp>
          <p:nvGrpSpPr>
            <p:cNvPr id="18" name="Group 17">
              <a:extLst>
                <a:ext uri="{FF2B5EF4-FFF2-40B4-BE49-F238E27FC236}">
                  <a16:creationId xmlns:a16="http://schemas.microsoft.com/office/drawing/2014/main" id="{3A2EE839-8E9A-49BB-D92E-971A801F1950}"/>
                </a:ext>
              </a:extLst>
            </p:cNvPr>
            <p:cNvGrpSpPr/>
            <p:nvPr/>
          </p:nvGrpSpPr>
          <p:grpSpPr>
            <a:xfrm>
              <a:off x="7262300" y="4861409"/>
              <a:ext cx="792000" cy="792000"/>
              <a:chOff x="1460523" y="1304367"/>
              <a:chExt cx="548640" cy="548640"/>
            </a:xfrm>
          </p:grpSpPr>
          <p:sp>
            <p:nvSpPr>
              <p:cNvPr id="26" name="Oval 25">
                <a:extLst>
                  <a:ext uri="{FF2B5EF4-FFF2-40B4-BE49-F238E27FC236}">
                    <a16:creationId xmlns:a16="http://schemas.microsoft.com/office/drawing/2014/main" id="{F6BC0330-2AEC-EB89-C764-5E5DB13D282A}"/>
                  </a:ext>
                </a:extLst>
              </p:cNvPr>
              <p:cNvSpPr>
                <a:spLocks noChangeAspect="1"/>
              </p:cNvSpPr>
              <p:nvPr/>
            </p:nvSpPr>
            <p:spPr>
              <a:xfrm>
                <a:off x="1460523" y="1304367"/>
                <a:ext cx="548640" cy="548640"/>
              </a:xfrm>
              <a:prstGeom prst="ellipse">
                <a:avLst/>
              </a:pr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790ACD96-504C-9329-8862-23FE10D00D57}"/>
                  </a:ext>
                </a:extLst>
              </p:cNvPr>
              <p:cNvPicPr>
                <a:picLocks noChangeAspect="1"/>
              </p:cNvPicPr>
              <p:nvPr/>
            </p:nvPicPr>
            <p:blipFill>
              <a:blip r:embed="rId4"/>
              <a:stretch>
                <a:fillRect/>
              </a:stretch>
            </p:blipFill>
            <p:spPr>
              <a:xfrm>
                <a:off x="1508693" y="1420191"/>
                <a:ext cx="437986" cy="396925"/>
              </a:xfrm>
              <a:prstGeom prst="rect">
                <a:avLst/>
              </a:prstGeom>
            </p:spPr>
          </p:pic>
        </p:grpSp>
        <p:grpSp>
          <p:nvGrpSpPr>
            <p:cNvPr id="19" name="Group 18">
              <a:extLst>
                <a:ext uri="{FF2B5EF4-FFF2-40B4-BE49-F238E27FC236}">
                  <a16:creationId xmlns:a16="http://schemas.microsoft.com/office/drawing/2014/main" id="{DC090EF4-533C-5E9D-768A-0A4D056B2BCD}"/>
                </a:ext>
              </a:extLst>
            </p:cNvPr>
            <p:cNvGrpSpPr/>
            <p:nvPr/>
          </p:nvGrpSpPr>
          <p:grpSpPr>
            <a:xfrm>
              <a:off x="8704252" y="3406463"/>
              <a:ext cx="792000" cy="792000"/>
              <a:chOff x="1460523" y="3863853"/>
              <a:chExt cx="548640" cy="548640"/>
            </a:xfrm>
          </p:grpSpPr>
          <p:sp>
            <p:nvSpPr>
              <p:cNvPr id="24" name="Oval 23">
                <a:extLst>
                  <a:ext uri="{FF2B5EF4-FFF2-40B4-BE49-F238E27FC236}">
                    <a16:creationId xmlns:a16="http://schemas.microsoft.com/office/drawing/2014/main" id="{B13E2095-C730-6763-4602-C2B4D94AF351}"/>
                  </a:ext>
                </a:extLst>
              </p:cNvPr>
              <p:cNvSpPr>
                <a:spLocks noChangeAspect="1"/>
              </p:cNvSpPr>
              <p:nvPr/>
            </p:nvSpPr>
            <p:spPr>
              <a:xfrm>
                <a:off x="1460523" y="3863853"/>
                <a:ext cx="548640" cy="548640"/>
              </a:xfrm>
              <a:prstGeom prst="ellipse">
                <a:avLst/>
              </a:pr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BBF37BB-511E-F934-3EE1-EF73DB640CAA}"/>
                  </a:ext>
                </a:extLst>
              </p:cNvPr>
              <p:cNvPicPr>
                <a:picLocks noChangeAspect="1"/>
              </p:cNvPicPr>
              <p:nvPr/>
            </p:nvPicPr>
            <p:blipFill>
              <a:blip r:embed="rId5"/>
              <a:stretch>
                <a:fillRect/>
              </a:stretch>
            </p:blipFill>
            <p:spPr>
              <a:xfrm>
                <a:off x="1547391" y="3952596"/>
                <a:ext cx="374904" cy="371155"/>
              </a:xfrm>
              <a:prstGeom prst="rect">
                <a:avLst/>
              </a:prstGeom>
            </p:spPr>
          </p:pic>
        </p:grpSp>
        <p:sp>
          <p:nvSpPr>
            <p:cNvPr id="20" name="TextBox 19">
              <a:extLst>
                <a:ext uri="{FF2B5EF4-FFF2-40B4-BE49-F238E27FC236}">
                  <a16:creationId xmlns:a16="http://schemas.microsoft.com/office/drawing/2014/main" id="{B92CBB49-A285-6A13-00CE-BF9C48DA7CDA}"/>
                </a:ext>
              </a:extLst>
            </p:cNvPr>
            <p:cNvSpPr txBox="1"/>
            <p:nvPr/>
          </p:nvSpPr>
          <p:spPr>
            <a:xfrm>
              <a:off x="8538164" y="4556177"/>
              <a:ext cx="991068" cy="461665"/>
            </a:xfrm>
            <a:prstGeom prst="rect">
              <a:avLst/>
            </a:prstGeom>
            <a:noFill/>
          </p:spPr>
          <p:txBody>
            <a:bodyPr wrap="square" rtlCol="0">
              <a:spAutoFit/>
            </a:bodyPr>
            <a:lstStyle/>
            <a:p>
              <a:pPr algn="ctr"/>
              <a:r>
                <a:rPr lang="en-US" sz="1200" b="1">
                  <a:solidFill>
                    <a:srgbClr val="326295"/>
                  </a:solidFill>
                  <a:latin typeface="Arial" panose="020B0604020202020204" pitchFamily="34" charset="0"/>
                  <a:cs typeface="Arial" panose="020B0604020202020204" pitchFamily="34" charset="0"/>
                </a:rPr>
                <a:t>The Retail Triangle</a:t>
              </a:r>
            </a:p>
          </p:txBody>
        </p:sp>
        <p:sp>
          <p:nvSpPr>
            <p:cNvPr id="21" name="TextBox 20">
              <a:extLst>
                <a:ext uri="{FF2B5EF4-FFF2-40B4-BE49-F238E27FC236}">
                  <a16:creationId xmlns:a16="http://schemas.microsoft.com/office/drawing/2014/main" id="{5E5D5567-4EEC-B6EA-EA90-703BA99C3414}"/>
                </a:ext>
              </a:extLst>
            </p:cNvPr>
            <p:cNvSpPr txBox="1"/>
            <p:nvPr/>
          </p:nvSpPr>
          <p:spPr>
            <a:xfrm>
              <a:off x="7112462" y="5653409"/>
              <a:ext cx="991068" cy="276999"/>
            </a:xfrm>
            <a:prstGeom prst="rect">
              <a:avLst/>
            </a:prstGeom>
            <a:noFill/>
          </p:spPr>
          <p:txBody>
            <a:bodyPr wrap="square" rtlCol="0">
              <a:spAutoFit/>
            </a:bodyPr>
            <a:lstStyle/>
            <a:p>
              <a:pPr algn="ctr"/>
              <a:r>
                <a:rPr lang="en-US" sz="1200" b="1">
                  <a:solidFill>
                    <a:srgbClr val="326295"/>
                  </a:solidFill>
                  <a:latin typeface="Arial" panose="020B0604020202020204" pitchFamily="34" charset="0"/>
                  <a:cs typeface="Arial" panose="020B0604020202020204" pitchFamily="34" charset="0"/>
                </a:rPr>
                <a:t>Customer</a:t>
              </a:r>
            </a:p>
          </p:txBody>
        </p:sp>
        <p:sp>
          <p:nvSpPr>
            <p:cNvPr id="22" name="TextBox 21">
              <a:extLst>
                <a:ext uri="{FF2B5EF4-FFF2-40B4-BE49-F238E27FC236}">
                  <a16:creationId xmlns:a16="http://schemas.microsoft.com/office/drawing/2014/main" id="{ADF5BAAF-5AAA-97F3-9A08-92A1E6CFFB68}"/>
                </a:ext>
              </a:extLst>
            </p:cNvPr>
            <p:cNvSpPr txBox="1"/>
            <p:nvPr/>
          </p:nvSpPr>
          <p:spPr>
            <a:xfrm>
              <a:off x="9695673" y="5653408"/>
              <a:ext cx="1650614" cy="276999"/>
            </a:xfrm>
            <a:prstGeom prst="rect">
              <a:avLst/>
            </a:prstGeom>
            <a:noFill/>
          </p:spPr>
          <p:txBody>
            <a:bodyPr wrap="square" rtlCol="0">
              <a:spAutoFit/>
            </a:bodyPr>
            <a:lstStyle/>
            <a:p>
              <a:pPr algn="ctr"/>
              <a:r>
                <a:rPr lang="en-US" sz="1200" b="1">
                  <a:solidFill>
                    <a:srgbClr val="326295"/>
                  </a:solidFill>
                  <a:latin typeface="Arial" panose="020B0604020202020204" pitchFamily="34" charset="0"/>
                  <a:cs typeface="Arial" panose="020B0604020202020204" pitchFamily="34" charset="0"/>
                </a:rPr>
                <a:t>Goods/Products</a:t>
              </a:r>
            </a:p>
          </p:txBody>
        </p:sp>
        <p:sp>
          <p:nvSpPr>
            <p:cNvPr id="23" name="TextBox 22">
              <a:extLst>
                <a:ext uri="{FF2B5EF4-FFF2-40B4-BE49-F238E27FC236}">
                  <a16:creationId xmlns:a16="http://schemas.microsoft.com/office/drawing/2014/main" id="{45ECB0EC-7BF8-EC40-10C7-860E623BAD19}"/>
                </a:ext>
              </a:extLst>
            </p:cNvPr>
            <p:cNvSpPr txBox="1"/>
            <p:nvPr/>
          </p:nvSpPr>
          <p:spPr>
            <a:xfrm>
              <a:off x="8274945" y="3050160"/>
              <a:ext cx="1650614" cy="276999"/>
            </a:xfrm>
            <a:prstGeom prst="rect">
              <a:avLst/>
            </a:prstGeom>
            <a:noFill/>
          </p:spPr>
          <p:txBody>
            <a:bodyPr wrap="square" rtlCol="0">
              <a:spAutoFit/>
            </a:bodyPr>
            <a:lstStyle/>
            <a:p>
              <a:pPr algn="ctr"/>
              <a:r>
                <a:rPr lang="en-US" sz="1200" b="1">
                  <a:solidFill>
                    <a:srgbClr val="326295"/>
                  </a:solidFill>
                  <a:latin typeface="Arial" panose="020B0604020202020204" pitchFamily="34" charset="0"/>
                  <a:cs typeface="Arial" panose="020B0604020202020204" pitchFamily="34" charset="0"/>
                </a:rPr>
                <a:t>Retailer</a:t>
              </a:r>
            </a:p>
          </p:txBody>
        </p:sp>
      </p:grpSp>
      <p:sp>
        <p:nvSpPr>
          <p:cNvPr id="39" name="TextBox 38">
            <a:extLst>
              <a:ext uri="{FF2B5EF4-FFF2-40B4-BE49-F238E27FC236}">
                <a16:creationId xmlns:a16="http://schemas.microsoft.com/office/drawing/2014/main" id="{5798B714-1955-3522-8D9C-F7C2D4A2D7D7}"/>
              </a:ext>
            </a:extLst>
          </p:cNvPr>
          <p:cNvSpPr txBox="1"/>
          <p:nvPr/>
        </p:nvSpPr>
        <p:spPr>
          <a:xfrm>
            <a:off x="11788726" y="-2433711"/>
            <a:ext cx="184731" cy="397032"/>
          </a:xfrm>
          <a:prstGeom prst="rect">
            <a:avLst/>
          </a:prstGeom>
          <a:solidFill>
            <a:schemeClr val="bg1"/>
          </a:solidFill>
        </p:spPr>
        <p:txBody>
          <a:bodyPr wrap="none" rtlCol="0">
            <a:spAutoFit/>
          </a:bodyPr>
          <a:lstStyle/>
          <a:p>
            <a:endParaRPr lang="en-US"/>
          </a:p>
        </p:txBody>
      </p:sp>
      <p:sp>
        <p:nvSpPr>
          <p:cNvPr id="9" name="Rectangle 8">
            <a:extLst>
              <a:ext uri="{FF2B5EF4-FFF2-40B4-BE49-F238E27FC236}">
                <a16:creationId xmlns:a16="http://schemas.microsoft.com/office/drawing/2014/main" id="{4E5C1057-2A4D-94D6-8E61-2B2E5CB42007}"/>
              </a:ext>
            </a:extLst>
          </p:cNvPr>
          <p:cNvSpPr/>
          <p:nvPr/>
        </p:nvSpPr>
        <p:spPr>
          <a:xfrm>
            <a:off x="6527279" y="1009287"/>
            <a:ext cx="3591888" cy="976354"/>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F51F2B-BB76-3CD4-BD48-6EF9930A72D6}"/>
              </a:ext>
            </a:extLst>
          </p:cNvPr>
          <p:cNvSpPr txBox="1"/>
          <p:nvPr/>
        </p:nvSpPr>
        <p:spPr>
          <a:xfrm>
            <a:off x="6656423" y="1293605"/>
            <a:ext cx="3169647" cy="646331"/>
          </a:xfrm>
          <a:prstGeom prst="rect">
            <a:avLst/>
          </a:prstGeom>
          <a:noFill/>
        </p:spPr>
        <p:txBody>
          <a:bodyPr wrap="square" rtlCol="0">
            <a:spAutoFit/>
          </a:bodyPr>
          <a:lstStyle/>
          <a:p>
            <a:pPr algn="just"/>
            <a:r>
              <a:rPr lang="en-US" sz="1200">
                <a:latin typeface="Arial" panose="020B0604020202020204" pitchFamily="34" charset="0"/>
                <a:cs typeface="Arial" panose="020B0604020202020204" pitchFamily="34" charset="0"/>
              </a:rPr>
              <a:t>Sale </a:t>
            </a:r>
            <a:r>
              <a:rPr lang="en-US" sz="1200" b="1" i="1">
                <a:latin typeface="Arial" panose="020B0604020202020204" pitchFamily="34" charset="0"/>
                <a:cs typeface="Arial" panose="020B0604020202020204" pitchFamily="34" charset="0"/>
              </a:rPr>
              <a:t>of consumers goods </a:t>
            </a:r>
            <a:r>
              <a:rPr lang="en-US" sz="1200">
                <a:latin typeface="Arial" panose="020B0604020202020204" pitchFamily="34" charset="0"/>
                <a:cs typeface="Arial" panose="020B0604020202020204" pitchFamily="34" charset="0"/>
              </a:rPr>
              <a:t>to the </a:t>
            </a:r>
            <a:r>
              <a:rPr lang="en-US" sz="1200" b="1" i="1">
                <a:latin typeface="Arial" panose="020B0604020202020204" pitchFamily="34" charset="0"/>
                <a:cs typeface="Arial" panose="020B0604020202020204" pitchFamily="34" charset="0"/>
              </a:rPr>
              <a:t>end-customers</a:t>
            </a:r>
            <a:r>
              <a:rPr lang="en-US" sz="1200">
                <a:latin typeface="Arial" panose="020B0604020202020204" pitchFamily="34" charset="0"/>
                <a:cs typeface="Arial" panose="020B0604020202020204" pitchFamily="34" charset="0"/>
              </a:rPr>
              <a:t> in </a:t>
            </a:r>
            <a:r>
              <a:rPr lang="en-US" sz="1200" b="1" i="1">
                <a:latin typeface="Arial" panose="020B0604020202020204" pitchFamily="34" charset="0"/>
                <a:cs typeface="Arial" panose="020B0604020202020204" pitchFamily="34" charset="0"/>
              </a:rPr>
              <a:t>relatively small quantity</a:t>
            </a:r>
            <a:r>
              <a:rPr lang="en-US" sz="1200">
                <a:latin typeface="Arial" panose="020B0604020202020204" pitchFamily="34" charset="0"/>
                <a:cs typeface="Arial" panose="020B0604020202020204" pitchFamily="34" charset="0"/>
              </a:rPr>
              <a:t> for </a:t>
            </a:r>
            <a:r>
              <a:rPr lang="en-US" sz="1200" b="1" i="1">
                <a:latin typeface="Arial" panose="020B0604020202020204" pitchFamily="34" charset="0"/>
                <a:cs typeface="Arial" panose="020B0604020202020204" pitchFamily="34" charset="0"/>
              </a:rPr>
              <a:t>final consumption </a:t>
            </a:r>
          </a:p>
        </p:txBody>
      </p:sp>
      <p:grpSp>
        <p:nvGrpSpPr>
          <p:cNvPr id="37" name="Group 36">
            <a:extLst>
              <a:ext uri="{FF2B5EF4-FFF2-40B4-BE49-F238E27FC236}">
                <a16:creationId xmlns:a16="http://schemas.microsoft.com/office/drawing/2014/main" id="{435982A3-DDF7-492B-7033-ED39B592999A}"/>
              </a:ext>
            </a:extLst>
          </p:cNvPr>
          <p:cNvGrpSpPr/>
          <p:nvPr/>
        </p:nvGrpSpPr>
        <p:grpSpPr>
          <a:xfrm>
            <a:off x="7733606" y="825582"/>
            <a:ext cx="1303512" cy="412332"/>
            <a:chOff x="6649468" y="3478986"/>
            <a:chExt cx="1748324" cy="589592"/>
          </a:xfrm>
        </p:grpSpPr>
        <p:sp>
          <p:nvSpPr>
            <p:cNvPr id="35" name="Snip Single Corner of Rectangle 34">
              <a:extLst>
                <a:ext uri="{FF2B5EF4-FFF2-40B4-BE49-F238E27FC236}">
                  <a16:creationId xmlns:a16="http://schemas.microsoft.com/office/drawing/2014/main" id="{F282756C-4FF6-751E-83A2-E9D85443F0EF}"/>
                </a:ext>
              </a:extLst>
            </p:cNvPr>
            <p:cNvSpPr/>
            <p:nvPr/>
          </p:nvSpPr>
          <p:spPr>
            <a:xfrm>
              <a:off x="6649468" y="3492578"/>
              <a:ext cx="1748324" cy="576000"/>
            </a:xfrm>
            <a:prstGeom prst="snip1Rect">
              <a:avLst>
                <a:gd name="adj" fmla="val 41261"/>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nip Single Corner of Rectangle 35">
              <a:extLst>
                <a:ext uri="{FF2B5EF4-FFF2-40B4-BE49-F238E27FC236}">
                  <a16:creationId xmlns:a16="http://schemas.microsoft.com/office/drawing/2014/main" id="{94BCE354-ECC5-37C9-D2EF-02662C9EE910}"/>
                </a:ext>
              </a:extLst>
            </p:cNvPr>
            <p:cNvSpPr/>
            <p:nvPr/>
          </p:nvSpPr>
          <p:spPr>
            <a:xfrm>
              <a:off x="6649468" y="3478986"/>
              <a:ext cx="1620000" cy="576000"/>
            </a:xfrm>
            <a:prstGeom prst="snip1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nip Single Corner of Rectangle 33">
              <a:extLst>
                <a:ext uri="{FF2B5EF4-FFF2-40B4-BE49-F238E27FC236}">
                  <a16:creationId xmlns:a16="http://schemas.microsoft.com/office/drawing/2014/main" id="{24B61046-A793-871B-C017-F7791EB797F5}"/>
                </a:ext>
              </a:extLst>
            </p:cNvPr>
            <p:cNvSpPr/>
            <p:nvPr/>
          </p:nvSpPr>
          <p:spPr>
            <a:xfrm>
              <a:off x="6649468" y="3482504"/>
              <a:ext cx="1525942" cy="576000"/>
            </a:xfrm>
            <a:prstGeom prst="snip1Rect">
              <a:avLst>
                <a:gd name="adj" fmla="val 50000"/>
              </a:avLst>
            </a:prstGeom>
            <a:solidFill>
              <a:srgbClr val="356B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nip Single Corner of Rectangle 32">
              <a:extLst>
                <a:ext uri="{FF2B5EF4-FFF2-40B4-BE49-F238E27FC236}">
                  <a16:creationId xmlns:a16="http://schemas.microsoft.com/office/drawing/2014/main" id="{1E7CF392-3999-147B-28DE-FD0DA83DE293}"/>
                </a:ext>
              </a:extLst>
            </p:cNvPr>
            <p:cNvSpPr/>
            <p:nvPr/>
          </p:nvSpPr>
          <p:spPr>
            <a:xfrm>
              <a:off x="6649468" y="3486022"/>
              <a:ext cx="1368000" cy="576000"/>
            </a:xfrm>
            <a:prstGeom prst="snip1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nip Single Corner of Rectangle 30">
              <a:extLst>
                <a:ext uri="{FF2B5EF4-FFF2-40B4-BE49-F238E27FC236}">
                  <a16:creationId xmlns:a16="http://schemas.microsoft.com/office/drawing/2014/main" id="{49444632-EFB1-87BF-4204-C17E03CE9C28}"/>
                </a:ext>
              </a:extLst>
            </p:cNvPr>
            <p:cNvSpPr/>
            <p:nvPr/>
          </p:nvSpPr>
          <p:spPr>
            <a:xfrm>
              <a:off x="6649468" y="3486022"/>
              <a:ext cx="1257503" cy="576000"/>
            </a:xfrm>
            <a:prstGeom prst="snip1Rect">
              <a:avLst>
                <a:gd name="adj" fmla="val 50000"/>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7A9D3F22-2462-AFE1-5EB7-2E5510492B4A}"/>
              </a:ext>
            </a:extLst>
          </p:cNvPr>
          <p:cNvSpPr txBox="1"/>
          <p:nvPr/>
        </p:nvSpPr>
        <p:spPr>
          <a:xfrm>
            <a:off x="7763188" y="851725"/>
            <a:ext cx="782424" cy="307777"/>
          </a:xfrm>
          <a:prstGeom prst="rect">
            <a:avLst/>
          </a:prstGeom>
          <a:noFill/>
        </p:spPr>
        <p:txBody>
          <a:bodyPr wrap="square" rtlCol="0">
            <a:spAutoFit/>
          </a:bodyPr>
          <a:lstStyle/>
          <a:p>
            <a:r>
              <a:rPr lang="en-US" sz="1400" b="1">
                <a:solidFill>
                  <a:schemeClr val="bg1"/>
                </a:solidFill>
              </a:rPr>
              <a:t>Retail</a:t>
            </a:r>
          </a:p>
        </p:txBody>
      </p:sp>
      <p:sp>
        <p:nvSpPr>
          <p:cNvPr id="4" name="Rectangle 3">
            <a:extLst>
              <a:ext uri="{FF2B5EF4-FFF2-40B4-BE49-F238E27FC236}">
                <a16:creationId xmlns:a16="http://schemas.microsoft.com/office/drawing/2014/main" id="{1444F4BD-D576-8150-A839-B7D6A0F06C8E}"/>
              </a:ext>
            </a:extLst>
          </p:cNvPr>
          <p:cNvSpPr/>
          <p:nvPr/>
        </p:nvSpPr>
        <p:spPr>
          <a:xfrm>
            <a:off x="-2224" y="-35938"/>
            <a:ext cx="4286183" cy="6354501"/>
          </a:xfrm>
          <a:prstGeom prst="rect">
            <a:avLst/>
          </a:prstGeom>
          <a:solidFill>
            <a:schemeClr val="accent4">
              <a:lumMod val="20000"/>
              <a:lumOff val="80000"/>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85250C5-6BEE-B0A3-A51A-FB0830E85758}"/>
              </a:ext>
            </a:extLst>
          </p:cNvPr>
          <p:cNvSpPr>
            <a:spLocks noGrp="1"/>
          </p:cNvSpPr>
          <p:nvPr>
            <p:ph type="title"/>
          </p:nvPr>
        </p:nvSpPr>
        <p:spPr>
          <a:xfrm>
            <a:off x="166606" y="2811490"/>
            <a:ext cx="3479119" cy="731520"/>
          </a:xfrm>
        </p:spPr>
        <p:txBody>
          <a:bodyPr>
            <a:normAutofit/>
          </a:bodyPr>
          <a:lstStyle/>
          <a:p>
            <a:pPr algn="ctr"/>
            <a:r>
              <a:rPr lang="en-US" sz="3600" dirty="0"/>
              <a:t>What is Retail?</a:t>
            </a:r>
            <a:endParaRPr lang="en-US" dirty="0"/>
          </a:p>
        </p:txBody>
      </p:sp>
    </p:spTree>
    <p:extLst>
      <p:ext uri="{BB962C8B-B14F-4D97-AF65-F5344CB8AC3E}">
        <p14:creationId xmlns:p14="http://schemas.microsoft.com/office/powerpoint/2010/main" val="4207619415"/>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0BB1F1-A138-BF4D-F743-947E0262355B}"/>
              </a:ext>
            </a:extLst>
          </p:cNvPr>
          <p:cNvSpPr/>
          <p:nvPr/>
        </p:nvSpPr>
        <p:spPr>
          <a:xfrm>
            <a:off x="995641" y="942783"/>
            <a:ext cx="2296633" cy="4761420"/>
          </a:xfrm>
          <a:prstGeom prst="rect">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6">
            <a:extLst>
              <a:ext uri="{FF2B5EF4-FFF2-40B4-BE49-F238E27FC236}">
                <a16:creationId xmlns:a16="http://schemas.microsoft.com/office/drawing/2014/main" id="{59BF267D-6C43-B513-0A82-2BA49198BBF6}"/>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dirty="0">
                <a:effectLst/>
                <a:latin typeface="Arial" panose="020B0604020202020204" pitchFamily="34" charset="0"/>
                <a:ea typeface="Arial" panose="020B0604020202020204" pitchFamily="34" charset="0"/>
              </a:rPr>
              <a:t>Warehouse and Logistics Essentials – Concept of Unit Load</a:t>
            </a:r>
            <a:endParaRPr lang="en-US" sz="3200" b="1" kern="1200" spc="-60" baseline="0" dirty="0">
              <a:latin typeface="+mj-lt"/>
              <a:ea typeface="Roboto Light" panose="02000000000000000000" pitchFamily="2" charset="0"/>
              <a:cs typeface="+mj-cs"/>
            </a:endParaRPr>
          </a:p>
        </p:txBody>
      </p:sp>
      <p:sp>
        <p:nvSpPr>
          <p:cNvPr id="10" name="Rectangle 9">
            <a:extLst>
              <a:ext uri="{FF2B5EF4-FFF2-40B4-BE49-F238E27FC236}">
                <a16:creationId xmlns:a16="http://schemas.microsoft.com/office/drawing/2014/main" id="{F3017699-CF0E-8482-8838-2066D1B113D1}"/>
              </a:ext>
            </a:extLst>
          </p:cNvPr>
          <p:cNvSpPr/>
          <p:nvPr/>
        </p:nvSpPr>
        <p:spPr>
          <a:xfrm>
            <a:off x="3625427" y="942781"/>
            <a:ext cx="2296633" cy="4761420"/>
          </a:xfrm>
          <a:prstGeom prst="rect">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E8E442-DC79-93DA-3711-C263E25E26FB}"/>
              </a:ext>
            </a:extLst>
          </p:cNvPr>
          <p:cNvSpPr/>
          <p:nvPr/>
        </p:nvSpPr>
        <p:spPr>
          <a:xfrm>
            <a:off x="6255213" y="942782"/>
            <a:ext cx="2296633" cy="4761420"/>
          </a:xfrm>
          <a:prstGeom prst="rect">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E1104C-BF75-3324-A553-7A2A15F2A5E3}"/>
              </a:ext>
            </a:extLst>
          </p:cNvPr>
          <p:cNvSpPr/>
          <p:nvPr/>
        </p:nvSpPr>
        <p:spPr>
          <a:xfrm>
            <a:off x="8906265" y="942782"/>
            <a:ext cx="2296633" cy="4761420"/>
          </a:xfrm>
          <a:prstGeom prst="rect">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BA635D-3162-79F6-9703-C41D2F422A6F}"/>
              </a:ext>
            </a:extLst>
          </p:cNvPr>
          <p:cNvSpPr/>
          <p:nvPr/>
        </p:nvSpPr>
        <p:spPr>
          <a:xfrm>
            <a:off x="1101967" y="1044776"/>
            <a:ext cx="2083981" cy="1392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939CF2-C710-6D34-962C-5D79EEF2856A}"/>
              </a:ext>
            </a:extLst>
          </p:cNvPr>
          <p:cNvPicPr>
            <a:picLocks noChangeAspect="1"/>
          </p:cNvPicPr>
          <p:nvPr/>
        </p:nvPicPr>
        <p:blipFill rotWithShape="1">
          <a:blip r:embed="rId2"/>
          <a:srcRect t="-1" b="4311"/>
          <a:stretch/>
        </p:blipFill>
        <p:spPr>
          <a:xfrm>
            <a:off x="1243291" y="1137184"/>
            <a:ext cx="1801332" cy="1208049"/>
          </a:xfrm>
          <a:prstGeom prst="rect">
            <a:avLst/>
          </a:prstGeom>
        </p:spPr>
      </p:pic>
      <p:sp>
        <p:nvSpPr>
          <p:cNvPr id="14" name="Rectangle 13">
            <a:extLst>
              <a:ext uri="{FF2B5EF4-FFF2-40B4-BE49-F238E27FC236}">
                <a16:creationId xmlns:a16="http://schemas.microsoft.com/office/drawing/2014/main" id="{8FC1CD65-EC10-8FD8-2AA4-1FBF4691E145}"/>
              </a:ext>
            </a:extLst>
          </p:cNvPr>
          <p:cNvSpPr/>
          <p:nvPr/>
        </p:nvSpPr>
        <p:spPr>
          <a:xfrm>
            <a:off x="3731753" y="1044776"/>
            <a:ext cx="2083981" cy="1392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E3139F-5A49-6D15-3023-BCF5E28B7FEB}"/>
              </a:ext>
            </a:extLst>
          </p:cNvPr>
          <p:cNvPicPr>
            <a:picLocks noChangeAspect="1"/>
          </p:cNvPicPr>
          <p:nvPr/>
        </p:nvPicPr>
        <p:blipFill rotWithShape="1">
          <a:blip r:embed="rId3"/>
          <a:srcRect l="2349" b="4528"/>
          <a:stretch/>
        </p:blipFill>
        <p:spPr>
          <a:xfrm>
            <a:off x="3989340" y="1137184"/>
            <a:ext cx="1650121" cy="1192448"/>
          </a:xfrm>
          <a:prstGeom prst="rect">
            <a:avLst/>
          </a:prstGeom>
        </p:spPr>
      </p:pic>
      <p:sp>
        <p:nvSpPr>
          <p:cNvPr id="17" name="Rectangle 16">
            <a:extLst>
              <a:ext uri="{FF2B5EF4-FFF2-40B4-BE49-F238E27FC236}">
                <a16:creationId xmlns:a16="http://schemas.microsoft.com/office/drawing/2014/main" id="{4102DEFC-F64B-7688-78B8-C2DB078FBFDF}"/>
              </a:ext>
            </a:extLst>
          </p:cNvPr>
          <p:cNvSpPr/>
          <p:nvPr/>
        </p:nvSpPr>
        <p:spPr>
          <a:xfrm>
            <a:off x="6361538" y="1044776"/>
            <a:ext cx="2083981" cy="1392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8B351A1-0988-C58B-C54C-012E6B37E3AD}"/>
              </a:ext>
            </a:extLst>
          </p:cNvPr>
          <p:cNvPicPr>
            <a:picLocks noChangeAspect="1"/>
          </p:cNvPicPr>
          <p:nvPr/>
        </p:nvPicPr>
        <p:blipFill>
          <a:blip r:embed="rId4"/>
          <a:stretch>
            <a:fillRect/>
          </a:stretch>
        </p:blipFill>
        <p:spPr>
          <a:xfrm>
            <a:off x="6482784" y="1100885"/>
            <a:ext cx="1862757" cy="1280645"/>
          </a:xfrm>
          <a:prstGeom prst="rect">
            <a:avLst/>
          </a:prstGeom>
        </p:spPr>
      </p:pic>
      <p:sp>
        <p:nvSpPr>
          <p:cNvPr id="20" name="Rectangle 19">
            <a:extLst>
              <a:ext uri="{FF2B5EF4-FFF2-40B4-BE49-F238E27FC236}">
                <a16:creationId xmlns:a16="http://schemas.microsoft.com/office/drawing/2014/main" id="{9A28BFD6-FC3A-DC5B-24FC-A4F617EE1009}"/>
              </a:ext>
            </a:extLst>
          </p:cNvPr>
          <p:cNvSpPr/>
          <p:nvPr/>
        </p:nvSpPr>
        <p:spPr>
          <a:xfrm>
            <a:off x="9012590" y="1036975"/>
            <a:ext cx="2083981" cy="1392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D821605-FCCA-1577-D63E-27B8D101D2A6}"/>
              </a:ext>
            </a:extLst>
          </p:cNvPr>
          <p:cNvPicPr>
            <a:picLocks noChangeAspect="1"/>
          </p:cNvPicPr>
          <p:nvPr/>
        </p:nvPicPr>
        <p:blipFill>
          <a:blip r:embed="rId5"/>
          <a:stretch>
            <a:fillRect/>
          </a:stretch>
        </p:blipFill>
        <p:spPr>
          <a:xfrm>
            <a:off x="9377889" y="1058885"/>
            <a:ext cx="1353382" cy="1378757"/>
          </a:xfrm>
          <a:prstGeom prst="rect">
            <a:avLst/>
          </a:prstGeom>
        </p:spPr>
      </p:pic>
      <p:sp>
        <p:nvSpPr>
          <p:cNvPr id="21" name="TextBox 20">
            <a:extLst>
              <a:ext uri="{FF2B5EF4-FFF2-40B4-BE49-F238E27FC236}">
                <a16:creationId xmlns:a16="http://schemas.microsoft.com/office/drawing/2014/main" id="{8515D07C-9FCE-6731-3DA5-7654B2DCAC69}"/>
              </a:ext>
            </a:extLst>
          </p:cNvPr>
          <p:cNvSpPr txBox="1"/>
          <p:nvPr/>
        </p:nvSpPr>
        <p:spPr>
          <a:xfrm>
            <a:off x="1243291" y="2450124"/>
            <a:ext cx="1801332" cy="338554"/>
          </a:xfrm>
          <a:prstGeom prst="rect">
            <a:avLst/>
          </a:prstGeom>
          <a:noFill/>
        </p:spPr>
        <p:txBody>
          <a:bodyPr wrap="square" rtlCol="0">
            <a:spAutoFit/>
          </a:bodyPr>
          <a:lstStyle/>
          <a:p>
            <a:pPr algn="ctr"/>
            <a:r>
              <a:rPr lang="en-US" sz="1600">
                <a:solidFill>
                  <a:schemeClr val="bg1"/>
                </a:solidFill>
              </a:rPr>
              <a:t>EACH</a:t>
            </a:r>
          </a:p>
        </p:txBody>
      </p:sp>
      <p:sp>
        <p:nvSpPr>
          <p:cNvPr id="22" name="TextBox 21">
            <a:extLst>
              <a:ext uri="{FF2B5EF4-FFF2-40B4-BE49-F238E27FC236}">
                <a16:creationId xmlns:a16="http://schemas.microsoft.com/office/drawing/2014/main" id="{60E4307C-35DD-2464-B798-3853DF528C6F}"/>
              </a:ext>
            </a:extLst>
          </p:cNvPr>
          <p:cNvSpPr txBox="1"/>
          <p:nvPr/>
        </p:nvSpPr>
        <p:spPr>
          <a:xfrm>
            <a:off x="3883710" y="2450124"/>
            <a:ext cx="1801332" cy="338554"/>
          </a:xfrm>
          <a:prstGeom prst="rect">
            <a:avLst/>
          </a:prstGeom>
          <a:noFill/>
        </p:spPr>
        <p:txBody>
          <a:bodyPr wrap="square" rtlCol="0">
            <a:spAutoFit/>
          </a:bodyPr>
          <a:lstStyle/>
          <a:p>
            <a:pPr algn="ctr"/>
            <a:r>
              <a:rPr lang="en-US" sz="1600">
                <a:solidFill>
                  <a:schemeClr val="bg1"/>
                </a:solidFill>
              </a:rPr>
              <a:t>PACK</a:t>
            </a:r>
          </a:p>
        </p:txBody>
      </p:sp>
      <p:sp>
        <p:nvSpPr>
          <p:cNvPr id="23" name="TextBox 22">
            <a:extLst>
              <a:ext uri="{FF2B5EF4-FFF2-40B4-BE49-F238E27FC236}">
                <a16:creationId xmlns:a16="http://schemas.microsoft.com/office/drawing/2014/main" id="{A0E43574-4D9C-DBC7-8C37-2C8E1BEE75F4}"/>
              </a:ext>
            </a:extLst>
          </p:cNvPr>
          <p:cNvSpPr txBox="1"/>
          <p:nvPr/>
        </p:nvSpPr>
        <p:spPr>
          <a:xfrm>
            <a:off x="6482784" y="2450124"/>
            <a:ext cx="1801332" cy="338554"/>
          </a:xfrm>
          <a:prstGeom prst="rect">
            <a:avLst/>
          </a:prstGeom>
          <a:noFill/>
        </p:spPr>
        <p:txBody>
          <a:bodyPr wrap="square" rtlCol="0">
            <a:spAutoFit/>
          </a:bodyPr>
          <a:lstStyle/>
          <a:p>
            <a:pPr algn="ctr"/>
            <a:r>
              <a:rPr lang="en-US" sz="1600">
                <a:solidFill>
                  <a:schemeClr val="bg1"/>
                </a:solidFill>
              </a:rPr>
              <a:t>CASE</a:t>
            </a:r>
          </a:p>
        </p:txBody>
      </p:sp>
      <p:sp>
        <p:nvSpPr>
          <p:cNvPr id="24" name="TextBox 23">
            <a:extLst>
              <a:ext uri="{FF2B5EF4-FFF2-40B4-BE49-F238E27FC236}">
                <a16:creationId xmlns:a16="http://schemas.microsoft.com/office/drawing/2014/main" id="{5F8A833F-56DC-BA1B-44CA-8872CBD8EC33}"/>
              </a:ext>
            </a:extLst>
          </p:cNvPr>
          <p:cNvSpPr txBox="1"/>
          <p:nvPr/>
        </p:nvSpPr>
        <p:spPr>
          <a:xfrm>
            <a:off x="9153914" y="2450124"/>
            <a:ext cx="1801332" cy="338554"/>
          </a:xfrm>
          <a:prstGeom prst="rect">
            <a:avLst/>
          </a:prstGeom>
          <a:noFill/>
        </p:spPr>
        <p:txBody>
          <a:bodyPr wrap="square" rtlCol="0">
            <a:spAutoFit/>
          </a:bodyPr>
          <a:lstStyle/>
          <a:p>
            <a:pPr algn="ctr"/>
            <a:r>
              <a:rPr lang="en-US" sz="1600">
                <a:solidFill>
                  <a:schemeClr val="bg1"/>
                </a:solidFill>
              </a:rPr>
              <a:t>PALLET</a:t>
            </a:r>
          </a:p>
        </p:txBody>
      </p:sp>
      <p:sp>
        <p:nvSpPr>
          <p:cNvPr id="25" name="TextBox 24">
            <a:extLst>
              <a:ext uri="{FF2B5EF4-FFF2-40B4-BE49-F238E27FC236}">
                <a16:creationId xmlns:a16="http://schemas.microsoft.com/office/drawing/2014/main" id="{102AC085-025B-60B6-4359-887EF4E4D5D0}"/>
              </a:ext>
            </a:extLst>
          </p:cNvPr>
          <p:cNvSpPr txBox="1"/>
          <p:nvPr/>
        </p:nvSpPr>
        <p:spPr>
          <a:xfrm>
            <a:off x="1101967" y="2870632"/>
            <a:ext cx="2083980" cy="2369880"/>
          </a:xfrm>
          <a:prstGeom prst="rect">
            <a:avLst/>
          </a:prstGeom>
          <a:noFill/>
        </p:spPr>
        <p:txBody>
          <a:bodyPr wrap="square" rtlCol="0">
            <a:spAutoFit/>
          </a:bodyPr>
          <a:lstStyle/>
          <a:p>
            <a:pPr marL="141750" indent="-146050">
              <a:spcBef>
                <a:spcPts val="600"/>
              </a:spcBef>
              <a:spcAft>
                <a:spcPts val="600"/>
              </a:spcAft>
              <a:buFont typeface="Arial" panose="020B0604020202020204" pitchFamily="34" charset="0"/>
              <a:buChar char="•"/>
            </a:pPr>
            <a:r>
              <a:rPr lang="en-IN" sz="1600" b="0" i="0">
                <a:solidFill>
                  <a:schemeClr val="bg1"/>
                </a:solidFill>
                <a:effectLst/>
                <a:latin typeface="Arial" panose="020B0604020202020204" pitchFamily="34" charset="0"/>
                <a:cs typeface="Arial" panose="020B0604020202020204" pitchFamily="34" charset="0"/>
              </a:rPr>
              <a:t>A unit intended for individual sale</a:t>
            </a:r>
            <a:endParaRPr lang="en-US" sz="1600">
              <a:solidFill>
                <a:schemeClr val="bg1"/>
              </a:solidFill>
              <a:latin typeface="Arial" panose="020B0604020202020204" pitchFamily="34" charset="0"/>
              <a:cs typeface="Arial" panose="020B0604020202020204" pitchFamily="34" charset="0"/>
            </a:endParaRPr>
          </a:p>
          <a:p>
            <a:pPr marL="141750" indent="-146050">
              <a:spcBef>
                <a:spcPts val="600"/>
              </a:spcBef>
              <a:spcAft>
                <a:spcPts val="600"/>
              </a:spcAft>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Also called sales or consumption unit packaging</a:t>
            </a:r>
          </a:p>
          <a:p>
            <a:pPr marL="141750" indent="-146050">
              <a:spcBef>
                <a:spcPts val="600"/>
              </a:spcBef>
              <a:spcAft>
                <a:spcPts val="600"/>
              </a:spcAft>
              <a:buFont typeface="Arial" panose="020B0604020202020204" pitchFamily="34" charset="0"/>
              <a:buChar char="•"/>
            </a:pPr>
            <a:r>
              <a:rPr lang="en-US" sz="1600">
                <a:solidFill>
                  <a:schemeClr val="bg1"/>
                </a:solidFill>
                <a:latin typeface="Arial" panose="020B0604020202020204" pitchFamily="34" charset="0"/>
                <a:cs typeface="Arial" panose="020B0604020202020204" pitchFamily="34" charset="0"/>
              </a:rPr>
              <a:t>Its distribution is not possible with primary packaging</a:t>
            </a:r>
          </a:p>
        </p:txBody>
      </p:sp>
      <p:sp>
        <p:nvSpPr>
          <p:cNvPr id="26" name="TextBox 25">
            <a:extLst>
              <a:ext uri="{FF2B5EF4-FFF2-40B4-BE49-F238E27FC236}">
                <a16:creationId xmlns:a16="http://schemas.microsoft.com/office/drawing/2014/main" id="{404E8293-9174-23E7-6DB2-4896DCCCD575}"/>
              </a:ext>
            </a:extLst>
          </p:cNvPr>
          <p:cNvSpPr txBox="1"/>
          <p:nvPr/>
        </p:nvSpPr>
        <p:spPr>
          <a:xfrm>
            <a:off x="3710486" y="2869109"/>
            <a:ext cx="2190307" cy="2123658"/>
          </a:xfrm>
          <a:prstGeom prst="rect">
            <a:avLst/>
          </a:prstGeom>
          <a:noFill/>
        </p:spPr>
        <p:txBody>
          <a:bodyPr wrap="square" rtlCol="0">
            <a:spAutoFit/>
          </a:bodyPr>
          <a:lstStyle/>
          <a:p>
            <a:pPr marL="141750" indent="-146050">
              <a:spcBef>
                <a:spcPts val="600"/>
              </a:spcBef>
              <a:spcAft>
                <a:spcPts val="600"/>
              </a:spcAft>
              <a:buFont typeface="Arial" panose="020B0604020202020204" pitchFamily="34" charset="0"/>
              <a:buChar char="•"/>
            </a:pPr>
            <a:r>
              <a:rPr lang="en-IN" sz="1600">
                <a:solidFill>
                  <a:schemeClr val="bg1"/>
                </a:solidFill>
                <a:latin typeface="Arial" panose="020B0604020202020204" pitchFamily="34" charset="0"/>
                <a:cs typeface="Arial" panose="020B0604020202020204" pitchFamily="34" charset="0"/>
              </a:rPr>
              <a:t>A group of individual units, together in one package</a:t>
            </a:r>
          </a:p>
          <a:p>
            <a:pPr marL="141750" indent="-146050">
              <a:spcBef>
                <a:spcPts val="600"/>
              </a:spcBef>
              <a:spcAft>
                <a:spcPts val="600"/>
              </a:spcAft>
              <a:buFont typeface="Arial" panose="020B0604020202020204" pitchFamily="34" charset="0"/>
              <a:buChar char="•"/>
            </a:pPr>
            <a:r>
              <a:rPr lang="en-IN" sz="1600">
                <a:solidFill>
                  <a:schemeClr val="bg1"/>
                </a:solidFill>
                <a:latin typeface="Arial" panose="020B0604020202020204" pitchFamily="34" charset="0"/>
                <a:cs typeface="Arial" panose="020B0604020202020204" pitchFamily="34" charset="0"/>
              </a:rPr>
              <a:t>Distribution and storage is done in primary packaging</a:t>
            </a:r>
          </a:p>
          <a:p>
            <a:pPr marL="141750" indent="-146050">
              <a:spcBef>
                <a:spcPts val="600"/>
              </a:spcBef>
              <a:spcAft>
                <a:spcPts val="600"/>
              </a:spcAft>
              <a:buFont typeface="Arial" panose="020B0604020202020204" pitchFamily="34" charset="0"/>
              <a:buChar char="•"/>
            </a:pPr>
            <a:endParaRPr lang="en-US" sz="1600">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452E36F9-24A5-F11B-3DFF-BCF50F699ADA}"/>
              </a:ext>
            </a:extLst>
          </p:cNvPr>
          <p:cNvSpPr txBox="1"/>
          <p:nvPr/>
        </p:nvSpPr>
        <p:spPr>
          <a:xfrm>
            <a:off x="6265844" y="2869109"/>
            <a:ext cx="2286001" cy="2616101"/>
          </a:xfrm>
          <a:prstGeom prst="rect">
            <a:avLst/>
          </a:prstGeom>
          <a:noFill/>
        </p:spPr>
        <p:txBody>
          <a:bodyPr wrap="square" rtlCol="0">
            <a:spAutoFit/>
          </a:bodyPr>
          <a:lstStyle/>
          <a:p>
            <a:pPr marL="141750" indent="-146050">
              <a:spcBef>
                <a:spcPts val="600"/>
              </a:spcBef>
              <a:spcAft>
                <a:spcPts val="600"/>
              </a:spcAft>
              <a:buFont typeface="Arial" panose="020B0604020202020204" pitchFamily="34" charset="0"/>
              <a:buChar char="•"/>
            </a:pPr>
            <a:r>
              <a:rPr lang="en-IN" sz="1600" b="0" i="0">
                <a:solidFill>
                  <a:schemeClr val="bg1"/>
                </a:solidFill>
                <a:effectLst/>
                <a:latin typeface="Arial" panose="020B0604020202020204" pitchFamily="34" charset="0"/>
                <a:cs typeface="Arial" panose="020B0604020202020204" pitchFamily="34" charset="0"/>
              </a:rPr>
              <a:t>A standard shipping unit that contain multiple packs</a:t>
            </a:r>
          </a:p>
          <a:p>
            <a:pPr marL="141750" indent="-146050">
              <a:spcBef>
                <a:spcPts val="600"/>
              </a:spcBef>
              <a:spcAft>
                <a:spcPts val="600"/>
              </a:spcAft>
              <a:buFont typeface="Arial" panose="020B0604020202020204" pitchFamily="34" charset="0"/>
              <a:buChar char="•"/>
            </a:pPr>
            <a:r>
              <a:rPr lang="en-IN" sz="1600">
                <a:solidFill>
                  <a:schemeClr val="bg1"/>
                </a:solidFill>
                <a:latin typeface="Arial" panose="020B0604020202020204" pitchFamily="34" charset="0"/>
                <a:cs typeface="Arial" panose="020B0604020202020204" pitchFamily="34" charset="0"/>
              </a:rPr>
              <a:t>Distribution of goods from W/H to stores usually happens in cases</a:t>
            </a:r>
          </a:p>
          <a:p>
            <a:pPr marL="141750" indent="-146050">
              <a:spcBef>
                <a:spcPts val="600"/>
              </a:spcBef>
              <a:spcAft>
                <a:spcPts val="600"/>
              </a:spcAft>
              <a:buFont typeface="Arial" panose="020B0604020202020204" pitchFamily="34" charset="0"/>
              <a:buChar char="•"/>
            </a:pPr>
            <a:r>
              <a:rPr lang="en-IN" sz="1600" b="0" i="0">
                <a:solidFill>
                  <a:schemeClr val="bg1"/>
                </a:solidFill>
                <a:effectLst/>
                <a:latin typeface="Arial" panose="020B0604020202020204" pitchFamily="34" charset="0"/>
                <a:cs typeface="Arial" panose="020B0604020202020204" pitchFamily="34" charset="0"/>
              </a:rPr>
              <a:t>Also called secondary packaging</a:t>
            </a:r>
          </a:p>
        </p:txBody>
      </p:sp>
      <p:sp>
        <p:nvSpPr>
          <p:cNvPr id="30" name="TextBox 29">
            <a:extLst>
              <a:ext uri="{FF2B5EF4-FFF2-40B4-BE49-F238E27FC236}">
                <a16:creationId xmlns:a16="http://schemas.microsoft.com/office/drawing/2014/main" id="{092679D6-D504-11A3-051A-E011EB4EC833}"/>
              </a:ext>
            </a:extLst>
          </p:cNvPr>
          <p:cNvSpPr txBox="1"/>
          <p:nvPr/>
        </p:nvSpPr>
        <p:spPr>
          <a:xfrm>
            <a:off x="8911579" y="2938389"/>
            <a:ext cx="2286001" cy="2616101"/>
          </a:xfrm>
          <a:prstGeom prst="rect">
            <a:avLst/>
          </a:prstGeom>
          <a:noFill/>
        </p:spPr>
        <p:txBody>
          <a:bodyPr wrap="square" rtlCol="0">
            <a:spAutoFit/>
          </a:bodyPr>
          <a:lstStyle/>
          <a:p>
            <a:pPr marL="141750" indent="-146050">
              <a:spcBef>
                <a:spcPts val="600"/>
              </a:spcBef>
              <a:spcAft>
                <a:spcPts val="600"/>
              </a:spcAft>
              <a:buFont typeface="Arial" panose="020B0604020202020204" pitchFamily="34" charset="0"/>
              <a:buChar char="•"/>
            </a:pPr>
            <a:r>
              <a:rPr lang="en-IN" sz="1600" b="0" i="0">
                <a:solidFill>
                  <a:schemeClr val="bg1"/>
                </a:solidFill>
                <a:effectLst/>
                <a:latin typeface="Arial" panose="020B0604020202020204" pitchFamily="34" charset="0"/>
                <a:cs typeface="Arial" panose="020B0604020202020204" pitchFamily="34" charset="0"/>
              </a:rPr>
              <a:t>A load of several cases </a:t>
            </a:r>
          </a:p>
          <a:p>
            <a:pPr marL="141750" indent="-146050">
              <a:spcBef>
                <a:spcPts val="600"/>
              </a:spcBef>
              <a:spcAft>
                <a:spcPts val="600"/>
              </a:spcAft>
              <a:buFont typeface="Arial" panose="020B0604020202020204" pitchFamily="34" charset="0"/>
              <a:buChar char="•"/>
            </a:pPr>
            <a:r>
              <a:rPr lang="en-IN" sz="1600">
                <a:solidFill>
                  <a:schemeClr val="bg1"/>
                </a:solidFill>
                <a:latin typeface="Arial" panose="020B0604020202020204" pitchFamily="34" charset="0"/>
                <a:cs typeface="Arial" panose="020B0604020202020204" pitchFamily="34" charset="0"/>
              </a:rPr>
              <a:t>Also called tertiary packaging or unit load</a:t>
            </a:r>
          </a:p>
          <a:p>
            <a:pPr marL="141750" indent="-146050">
              <a:spcBef>
                <a:spcPts val="600"/>
              </a:spcBef>
              <a:spcAft>
                <a:spcPts val="600"/>
              </a:spcAft>
              <a:buFont typeface="Arial" panose="020B0604020202020204" pitchFamily="34" charset="0"/>
              <a:buChar char="•"/>
            </a:pPr>
            <a:r>
              <a:rPr lang="en-IN" sz="1600" b="0" i="0">
                <a:solidFill>
                  <a:schemeClr val="bg1"/>
                </a:solidFill>
                <a:effectLst/>
                <a:latin typeface="Arial" panose="020B0604020202020204" pitchFamily="34" charset="0"/>
                <a:cs typeface="Arial" panose="020B0604020202020204" pitchFamily="34" charset="0"/>
              </a:rPr>
              <a:t>Movement of finished from suppliers to buyers happen on pallet</a:t>
            </a:r>
          </a:p>
        </p:txBody>
      </p:sp>
      <p:sp>
        <p:nvSpPr>
          <p:cNvPr id="32" name="Action Button: Back or Previous 31">
            <a:hlinkClick r:id="rId6" action="ppaction://hlinksldjump" highlightClick="1"/>
            <a:extLst>
              <a:ext uri="{FF2B5EF4-FFF2-40B4-BE49-F238E27FC236}">
                <a16:creationId xmlns:a16="http://schemas.microsoft.com/office/drawing/2014/main" id="{0901ADA6-B787-03E3-7377-E1D3564702BD}"/>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215031"/>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8078ACFC-D79F-45A9-012E-0E7BD91C821C}"/>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Warehouse and </a:t>
            </a:r>
            <a:r>
              <a:rPr lang="en-IN" sz="3200">
                <a:latin typeface="Arial" panose="020B0604020202020204" pitchFamily="34" charset="0"/>
                <a:ea typeface="Arial" panose="020B0604020202020204" pitchFamily="34" charset="0"/>
              </a:rPr>
              <a:t>L</a:t>
            </a:r>
            <a:r>
              <a:rPr lang="en-IN" sz="3200">
                <a:effectLst/>
                <a:latin typeface="Arial" panose="020B0604020202020204" pitchFamily="34" charset="0"/>
                <a:ea typeface="Arial" panose="020B0604020202020204" pitchFamily="34" charset="0"/>
              </a:rPr>
              <a:t>ogistics </a:t>
            </a:r>
            <a:r>
              <a:rPr lang="en-IN" sz="3200">
                <a:latin typeface="Arial" panose="020B0604020202020204" pitchFamily="34" charset="0"/>
                <a:ea typeface="Arial" panose="020B0604020202020204" pitchFamily="34" charset="0"/>
              </a:rPr>
              <a:t>E</a:t>
            </a:r>
            <a:r>
              <a:rPr lang="en-IN" sz="3200">
                <a:effectLst/>
                <a:latin typeface="Arial" panose="020B0604020202020204" pitchFamily="34" charset="0"/>
                <a:ea typeface="Arial" panose="020B0604020202020204" pitchFamily="34" charset="0"/>
              </a:rPr>
              <a:t>ssentials – Shipping Options</a:t>
            </a:r>
            <a:endParaRPr lang="en-US" sz="3200" b="1" kern="1200" spc="-60" baseline="0">
              <a:latin typeface="+mj-lt"/>
              <a:ea typeface="Roboto Light" panose="02000000000000000000" pitchFamily="2" charset="0"/>
              <a:cs typeface="+mj-cs"/>
            </a:endParaRPr>
          </a:p>
        </p:txBody>
      </p:sp>
      <p:pic>
        <p:nvPicPr>
          <p:cNvPr id="17412" name="Picture 4" descr="A pallet placed next to a parcel sized box">
            <a:extLst>
              <a:ext uri="{FF2B5EF4-FFF2-40B4-BE49-F238E27FC236}">
                <a16:creationId xmlns:a16="http://schemas.microsoft.com/office/drawing/2014/main" id="{5B24F31B-C840-87D1-9226-C293C6239A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052" t="42356" r="5770" b="3042"/>
          <a:stretch/>
        </p:blipFill>
        <p:spPr bwMode="auto">
          <a:xfrm>
            <a:off x="8059478" y="788358"/>
            <a:ext cx="2881424" cy="21755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 pallet placed next to a parcel sized box">
            <a:extLst>
              <a:ext uri="{FF2B5EF4-FFF2-40B4-BE49-F238E27FC236}">
                <a16:creationId xmlns:a16="http://schemas.microsoft.com/office/drawing/2014/main" id="{4C878BFA-F00F-998D-C7A1-6B77CF3DCA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41" r="50815"/>
          <a:stretch/>
        </p:blipFill>
        <p:spPr bwMode="auto">
          <a:xfrm>
            <a:off x="8582515" y="3683522"/>
            <a:ext cx="1987418" cy="232235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CEE8B2A-11DA-096B-2BA0-A6B03F7D92DA}"/>
              </a:ext>
            </a:extLst>
          </p:cNvPr>
          <p:cNvSpPr/>
          <p:nvPr/>
        </p:nvSpPr>
        <p:spPr>
          <a:xfrm>
            <a:off x="218043" y="915970"/>
            <a:ext cx="6182745" cy="2482403"/>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3CFD5FEC-802F-37F3-299F-5DE2DD859FEF}"/>
              </a:ext>
            </a:extLst>
          </p:cNvPr>
          <p:cNvCxnSpPr>
            <a:cxnSpLocks/>
          </p:cNvCxnSpPr>
          <p:nvPr/>
        </p:nvCxnSpPr>
        <p:spPr>
          <a:xfrm>
            <a:off x="6698574" y="915970"/>
            <a:ext cx="0" cy="5508000"/>
          </a:xfrm>
          <a:prstGeom prst="line">
            <a:avLst/>
          </a:prstGeom>
          <a:ln w="57150">
            <a:solidFill>
              <a:srgbClr val="264A70"/>
            </a:solidFill>
            <a:prstDash val="dash"/>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73141E6-0AD0-7D05-4D75-E4FDB2EC80FA}"/>
              </a:ext>
            </a:extLst>
          </p:cNvPr>
          <p:cNvGrpSpPr/>
          <p:nvPr/>
        </p:nvGrpSpPr>
        <p:grpSpPr>
          <a:xfrm>
            <a:off x="3031987" y="3410452"/>
            <a:ext cx="544513" cy="531626"/>
            <a:chOff x="5874552" y="2905853"/>
            <a:chExt cx="544513" cy="531626"/>
          </a:xfrm>
        </p:grpSpPr>
        <p:sp>
          <p:nvSpPr>
            <p:cNvPr id="11" name="Oval 10">
              <a:extLst>
                <a:ext uri="{FF2B5EF4-FFF2-40B4-BE49-F238E27FC236}">
                  <a16:creationId xmlns:a16="http://schemas.microsoft.com/office/drawing/2014/main" id="{2AE617A4-C1CE-D4C5-812B-BDCFF5B6FF71}"/>
                </a:ext>
              </a:extLst>
            </p:cNvPr>
            <p:cNvSpPr/>
            <p:nvPr/>
          </p:nvSpPr>
          <p:spPr>
            <a:xfrm>
              <a:off x="5874552" y="2905853"/>
              <a:ext cx="515626" cy="531626"/>
            </a:xfrm>
            <a:prstGeom prst="ellipse">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95998D-FD8B-9DB6-880C-4C0F9DBFEA00}"/>
                </a:ext>
              </a:extLst>
            </p:cNvPr>
            <p:cNvSpPr txBox="1"/>
            <p:nvPr/>
          </p:nvSpPr>
          <p:spPr>
            <a:xfrm>
              <a:off x="5923738" y="3011738"/>
              <a:ext cx="495327" cy="307777"/>
            </a:xfrm>
            <a:prstGeom prst="rect">
              <a:avLst/>
            </a:prstGeom>
            <a:noFill/>
          </p:spPr>
          <p:txBody>
            <a:bodyPr wrap="square" rtlCol="0">
              <a:spAutoFit/>
            </a:bodyPr>
            <a:lstStyle/>
            <a:p>
              <a:r>
                <a:rPr lang="en-US" sz="1400" b="1">
                  <a:solidFill>
                    <a:schemeClr val="bg1"/>
                  </a:solidFill>
                </a:rPr>
                <a:t>V/S</a:t>
              </a:r>
            </a:p>
          </p:txBody>
        </p:sp>
      </p:grpSp>
      <p:sp>
        <p:nvSpPr>
          <p:cNvPr id="13" name="TextBox 12">
            <a:extLst>
              <a:ext uri="{FF2B5EF4-FFF2-40B4-BE49-F238E27FC236}">
                <a16:creationId xmlns:a16="http://schemas.microsoft.com/office/drawing/2014/main" id="{6E69B66E-88E6-8E28-2E66-91432B86608A}"/>
              </a:ext>
            </a:extLst>
          </p:cNvPr>
          <p:cNvSpPr txBox="1"/>
          <p:nvPr/>
        </p:nvSpPr>
        <p:spPr>
          <a:xfrm>
            <a:off x="1556075" y="874654"/>
            <a:ext cx="3050195" cy="397032"/>
          </a:xfrm>
          <a:prstGeom prst="rect">
            <a:avLst/>
          </a:prstGeom>
          <a:noFill/>
        </p:spPr>
        <p:txBody>
          <a:bodyPr wrap="square" rtlCol="0">
            <a:spAutoFit/>
          </a:bodyPr>
          <a:lstStyle/>
          <a:p>
            <a:pPr algn="ctr"/>
            <a:r>
              <a:rPr lang="en-US" sz="2000" b="1">
                <a:solidFill>
                  <a:srgbClr val="264A70"/>
                </a:solidFill>
              </a:rPr>
              <a:t>Parcel shipping</a:t>
            </a:r>
          </a:p>
        </p:txBody>
      </p:sp>
      <p:sp>
        <p:nvSpPr>
          <p:cNvPr id="14" name="TextBox 13">
            <a:extLst>
              <a:ext uri="{FF2B5EF4-FFF2-40B4-BE49-F238E27FC236}">
                <a16:creationId xmlns:a16="http://schemas.microsoft.com/office/drawing/2014/main" id="{2A1B3C36-C766-1CC8-3AAE-82B6D7903180}"/>
              </a:ext>
            </a:extLst>
          </p:cNvPr>
          <p:cNvSpPr txBox="1"/>
          <p:nvPr/>
        </p:nvSpPr>
        <p:spPr>
          <a:xfrm>
            <a:off x="212867" y="1283765"/>
            <a:ext cx="6182755" cy="2046714"/>
          </a:xfrm>
          <a:prstGeom prst="rect">
            <a:avLst/>
          </a:prstGeom>
          <a:noFill/>
        </p:spPr>
        <p:txBody>
          <a:bodyPr wrap="square" rtlCol="0">
            <a:spAutoFit/>
          </a:bodyPr>
          <a:lstStyle/>
          <a:p>
            <a:pPr marL="144000" indent="-149225">
              <a:spcBef>
                <a:spcPts val="600"/>
              </a:spcBef>
              <a:buFont typeface="Arial" panose="020B0604020202020204" pitchFamily="34" charset="0"/>
              <a:buChar char="•"/>
            </a:pPr>
            <a:r>
              <a:rPr lang="en-US" sz="1600">
                <a:solidFill>
                  <a:srgbClr val="264A70"/>
                </a:solidFill>
              </a:rPr>
              <a:t>Moves goods in small packages</a:t>
            </a:r>
          </a:p>
          <a:p>
            <a:pPr marL="144000" indent="-149225">
              <a:spcBef>
                <a:spcPts val="600"/>
              </a:spcBef>
              <a:buFont typeface="Arial" panose="020B0604020202020204" pitchFamily="34" charset="0"/>
              <a:buChar char="•"/>
            </a:pPr>
            <a:r>
              <a:rPr lang="en-IN" sz="1600">
                <a:solidFill>
                  <a:srgbClr val="264A70"/>
                </a:solidFill>
              </a:rPr>
              <a:t>Involves shipping one box to a customer address at a time, and this is often a direct-to-consumer relationship</a:t>
            </a:r>
          </a:p>
          <a:p>
            <a:pPr marL="144000" indent="-149225">
              <a:spcBef>
                <a:spcPts val="600"/>
              </a:spcBef>
              <a:buFont typeface="Arial" panose="020B0604020202020204" pitchFamily="34" charset="0"/>
              <a:buChar char="•"/>
            </a:pPr>
            <a:r>
              <a:rPr lang="en-IN" sz="1600">
                <a:solidFill>
                  <a:srgbClr val="264A70"/>
                </a:solidFill>
              </a:rPr>
              <a:t>Used by shippers who are moving goods to the eventual consumers in the supply chain, like </a:t>
            </a:r>
            <a:r>
              <a:rPr lang="en-IN" sz="1600" b="1" i="1">
                <a:solidFill>
                  <a:srgbClr val="264A70"/>
                </a:solidFill>
              </a:rPr>
              <a:t>retailers</a:t>
            </a:r>
          </a:p>
          <a:p>
            <a:pPr marL="144000" indent="-149225">
              <a:spcBef>
                <a:spcPts val="600"/>
              </a:spcBef>
              <a:buFont typeface="Arial" panose="020B0604020202020204" pitchFamily="34" charset="0"/>
              <a:buChar char="•"/>
            </a:pPr>
            <a:r>
              <a:rPr lang="en-IN" sz="1600">
                <a:solidFill>
                  <a:srgbClr val="264A70"/>
                </a:solidFill>
              </a:rPr>
              <a:t>Parcel shipping typically involves packages that weigh less than </a:t>
            </a:r>
            <a:r>
              <a:rPr lang="en-IN" sz="1600" b="1" i="1">
                <a:solidFill>
                  <a:srgbClr val="264A70"/>
                </a:solidFill>
              </a:rPr>
              <a:t>150 lb </a:t>
            </a:r>
            <a:r>
              <a:rPr lang="en-IN" sz="1600">
                <a:solidFill>
                  <a:srgbClr val="264A70"/>
                </a:solidFill>
              </a:rPr>
              <a:t>and could be lifted without any assistance.</a:t>
            </a:r>
            <a:endParaRPr lang="en-US" sz="1600">
              <a:solidFill>
                <a:srgbClr val="264A70"/>
              </a:solidFill>
            </a:endParaRPr>
          </a:p>
        </p:txBody>
      </p:sp>
      <p:sp>
        <p:nvSpPr>
          <p:cNvPr id="15" name="Rectangle 14">
            <a:extLst>
              <a:ext uri="{FF2B5EF4-FFF2-40B4-BE49-F238E27FC236}">
                <a16:creationId xmlns:a16="http://schemas.microsoft.com/office/drawing/2014/main" id="{C881805D-179C-A2D0-F250-BBACC7DFA3B5}"/>
              </a:ext>
            </a:extLst>
          </p:cNvPr>
          <p:cNvSpPr/>
          <p:nvPr/>
        </p:nvSpPr>
        <p:spPr>
          <a:xfrm>
            <a:off x="212878" y="3996925"/>
            <a:ext cx="6182745" cy="2158371"/>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0521AB5-A062-F596-5637-EB822C507F87}"/>
              </a:ext>
            </a:extLst>
          </p:cNvPr>
          <p:cNvSpPr txBox="1"/>
          <p:nvPr/>
        </p:nvSpPr>
        <p:spPr>
          <a:xfrm>
            <a:off x="225649" y="4491088"/>
            <a:ext cx="5967361" cy="1477328"/>
          </a:xfrm>
          <a:prstGeom prst="rect">
            <a:avLst/>
          </a:prstGeom>
          <a:noFill/>
        </p:spPr>
        <p:txBody>
          <a:bodyPr wrap="square" rtlCol="0">
            <a:spAutoFit/>
          </a:bodyPr>
          <a:lstStyle>
            <a:defPPr>
              <a:defRPr lang="en-US"/>
            </a:defPPr>
            <a:lvl1pPr marL="144000" indent="-149225">
              <a:spcBef>
                <a:spcPts val="300"/>
              </a:spcBef>
              <a:spcAft>
                <a:spcPts val="300"/>
              </a:spcAft>
              <a:buFont typeface="Arial" panose="020B0604020202020204" pitchFamily="34" charset="0"/>
              <a:buChar char="•"/>
              <a:defRPr sz="1400">
                <a:solidFill>
                  <a:schemeClr val="bg1"/>
                </a:solidFill>
              </a:defRPr>
            </a:lvl1pPr>
          </a:lstStyle>
          <a:p>
            <a:r>
              <a:rPr lang="en-IN" sz="1600">
                <a:solidFill>
                  <a:srgbClr val="264A70"/>
                </a:solidFill>
              </a:rPr>
              <a:t>Moves goods in </a:t>
            </a:r>
            <a:r>
              <a:rPr lang="en-IN" sz="1600" b="1" i="1">
                <a:solidFill>
                  <a:srgbClr val="264A70"/>
                </a:solidFill>
              </a:rPr>
              <a:t>larger</a:t>
            </a:r>
            <a:r>
              <a:rPr lang="en-IN" sz="1600">
                <a:solidFill>
                  <a:srgbClr val="264A70"/>
                </a:solidFill>
              </a:rPr>
              <a:t> quantities </a:t>
            </a:r>
          </a:p>
          <a:p>
            <a:r>
              <a:rPr lang="en-IN" sz="1600">
                <a:solidFill>
                  <a:srgbClr val="264A70"/>
                </a:solidFill>
              </a:rPr>
              <a:t>Involves movement of goods in handling units such as </a:t>
            </a:r>
            <a:r>
              <a:rPr lang="en-IN" sz="1600" b="1" i="1">
                <a:solidFill>
                  <a:srgbClr val="264A70"/>
                </a:solidFill>
              </a:rPr>
              <a:t>pallets</a:t>
            </a:r>
            <a:r>
              <a:rPr lang="en-IN" sz="1600">
                <a:solidFill>
                  <a:srgbClr val="264A70"/>
                </a:solidFill>
              </a:rPr>
              <a:t>, </a:t>
            </a:r>
            <a:r>
              <a:rPr lang="en-IN" sz="1600" b="1" i="1">
                <a:solidFill>
                  <a:srgbClr val="264A70"/>
                </a:solidFill>
              </a:rPr>
              <a:t>truckloads</a:t>
            </a:r>
            <a:r>
              <a:rPr lang="en-IN" sz="1600">
                <a:solidFill>
                  <a:srgbClr val="264A70"/>
                </a:solidFill>
              </a:rPr>
              <a:t>, and </a:t>
            </a:r>
            <a:r>
              <a:rPr lang="en-IN" sz="1600" b="1" i="1">
                <a:solidFill>
                  <a:srgbClr val="264A70"/>
                </a:solidFill>
              </a:rPr>
              <a:t>shipping containers</a:t>
            </a:r>
          </a:p>
          <a:p>
            <a:r>
              <a:rPr lang="en-IN" sz="1600">
                <a:solidFill>
                  <a:srgbClr val="264A70"/>
                </a:solidFill>
              </a:rPr>
              <a:t>Used by shippers whose goods are somewhere in the middle of the supply chain, like </a:t>
            </a:r>
            <a:r>
              <a:rPr lang="en-IN" sz="1600" b="1" i="1">
                <a:solidFill>
                  <a:srgbClr val="264A70"/>
                </a:solidFill>
              </a:rPr>
              <a:t>manufacturers, Wholesalers</a:t>
            </a:r>
            <a:endParaRPr lang="en-US" sz="1600">
              <a:solidFill>
                <a:srgbClr val="264A70"/>
              </a:solidFill>
            </a:endParaRPr>
          </a:p>
        </p:txBody>
      </p:sp>
      <p:sp>
        <p:nvSpPr>
          <p:cNvPr id="17" name="TextBox 16">
            <a:extLst>
              <a:ext uri="{FF2B5EF4-FFF2-40B4-BE49-F238E27FC236}">
                <a16:creationId xmlns:a16="http://schemas.microsoft.com/office/drawing/2014/main" id="{6BAA66BE-6E70-FD55-3BD5-3640DECE9299}"/>
              </a:ext>
            </a:extLst>
          </p:cNvPr>
          <p:cNvSpPr txBox="1"/>
          <p:nvPr/>
        </p:nvSpPr>
        <p:spPr>
          <a:xfrm>
            <a:off x="1570526" y="4091495"/>
            <a:ext cx="3050195" cy="397032"/>
          </a:xfrm>
          <a:prstGeom prst="rect">
            <a:avLst/>
          </a:prstGeom>
          <a:noFill/>
        </p:spPr>
        <p:txBody>
          <a:bodyPr wrap="square" rtlCol="0">
            <a:spAutoFit/>
          </a:bodyPr>
          <a:lstStyle/>
          <a:p>
            <a:pPr algn="ctr"/>
            <a:r>
              <a:rPr lang="en-US" sz="2000" b="1">
                <a:solidFill>
                  <a:srgbClr val="264A70"/>
                </a:solidFill>
              </a:rPr>
              <a:t>Freight shipping</a:t>
            </a:r>
          </a:p>
        </p:txBody>
      </p:sp>
      <p:sp>
        <p:nvSpPr>
          <p:cNvPr id="19" name="Action Button: Back or Previous 18">
            <a:hlinkClick r:id="rId3" action="ppaction://hlinksldjump" highlightClick="1"/>
            <a:extLst>
              <a:ext uri="{FF2B5EF4-FFF2-40B4-BE49-F238E27FC236}">
                <a16:creationId xmlns:a16="http://schemas.microsoft.com/office/drawing/2014/main" id="{019AAD23-26DD-A028-5FA7-5CA1C1F31688}"/>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96915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ull Truckload (FTL-TL) or Less-Than-Truckload (LTL) - understand - select">
            <a:extLst>
              <a:ext uri="{FF2B5EF4-FFF2-40B4-BE49-F238E27FC236}">
                <a16:creationId xmlns:a16="http://schemas.microsoft.com/office/drawing/2014/main" id="{5A10CAA0-3902-0313-ECF3-A6FD22F0E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20" b="58916"/>
          <a:stretch/>
        </p:blipFill>
        <p:spPr bwMode="auto">
          <a:xfrm>
            <a:off x="218043" y="1131377"/>
            <a:ext cx="6229252" cy="198491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6">
            <a:extLst>
              <a:ext uri="{FF2B5EF4-FFF2-40B4-BE49-F238E27FC236}">
                <a16:creationId xmlns:a16="http://schemas.microsoft.com/office/drawing/2014/main" id="{1B3A0A51-6E04-8BB5-F8BC-087F145ED6CD}"/>
              </a:ext>
            </a:extLst>
          </p:cNvPr>
          <p:cNvSpPr txBox="1">
            <a:spLocks/>
          </p:cNvSpPr>
          <p:nvPr/>
        </p:nvSpPr>
        <p:spPr>
          <a:xfrm>
            <a:off x="218043" y="130308"/>
            <a:ext cx="12053616"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Warehouse and Logistics </a:t>
            </a:r>
            <a:r>
              <a:rPr lang="en-IN" sz="3200">
                <a:latin typeface="Arial" panose="020B0604020202020204" pitchFamily="34" charset="0"/>
                <a:ea typeface="Arial" panose="020B0604020202020204" pitchFamily="34" charset="0"/>
              </a:rPr>
              <a:t>E</a:t>
            </a:r>
            <a:r>
              <a:rPr lang="en-IN" sz="3200">
                <a:effectLst/>
                <a:latin typeface="Arial" panose="020B0604020202020204" pitchFamily="34" charset="0"/>
                <a:ea typeface="Arial" panose="020B0604020202020204" pitchFamily="34" charset="0"/>
              </a:rPr>
              <a:t>ssentials – Freight shipping </a:t>
            </a:r>
            <a:r>
              <a:rPr lang="en-IN" sz="3200">
                <a:latin typeface="Arial" panose="020B0604020202020204" pitchFamily="34" charset="0"/>
                <a:ea typeface="Arial" panose="020B0604020202020204" pitchFamily="34" charset="0"/>
              </a:rPr>
              <a:t>O</a:t>
            </a:r>
            <a:r>
              <a:rPr lang="en-IN" sz="3200">
                <a:effectLst/>
                <a:latin typeface="Arial" panose="020B0604020202020204" pitchFamily="34" charset="0"/>
                <a:ea typeface="Arial" panose="020B0604020202020204" pitchFamily="34" charset="0"/>
              </a:rPr>
              <a:t>ptions</a:t>
            </a:r>
            <a:endParaRPr lang="en-US" sz="3200" b="1" kern="1200" spc="-60" baseline="0">
              <a:latin typeface="+mj-lt"/>
              <a:ea typeface="Roboto Light" panose="02000000000000000000" pitchFamily="2" charset="0"/>
              <a:cs typeface="+mj-cs"/>
            </a:endParaRPr>
          </a:p>
        </p:txBody>
      </p:sp>
      <p:pic>
        <p:nvPicPr>
          <p:cNvPr id="7" name="Picture 2" descr="Full Truckload (FTL-TL) or Less-Than-Truckload (LTL) - understand - select">
            <a:extLst>
              <a:ext uri="{FF2B5EF4-FFF2-40B4-BE49-F238E27FC236}">
                <a16:creationId xmlns:a16="http://schemas.microsoft.com/office/drawing/2014/main" id="{3A117C62-31F3-473D-95C4-FFB17B5822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383" b="15753"/>
          <a:stretch/>
        </p:blipFill>
        <p:spPr bwMode="auto">
          <a:xfrm>
            <a:off x="218042" y="3741709"/>
            <a:ext cx="6229252" cy="198491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1375BFB-A604-736D-B837-FFADBF54D5B7}"/>
              </a:ext>
            </a:extLst>
          </p:cNvPr>
          <p:cNvCxnSpPr/>
          <p:nvPr/>
        </p:nvCxnSpPr>
        <p:spPr>
          <a:xfrm>
            <a:off x="6710766" y="1131377"/>
            <a:ext cx="0" cy="4790107"/>
          </a:xfrm>
          <a:prstGeom prst="line">
            <a:avLst/>
          </a:prstGeom>
          <a:ln w="57150">
            <a:solidFill>
              <a:srgbClr val="264A70"/>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27C3055-FC65-F062-0414-5290443CF0BD}"/>
              </a:ext>
            </a:extLst>
          </p:cNvPr>
          <p:cNvSpPr txBox="1"/>
          <p:nvPr/>
        </p:nvSpPr>
        <p:spPr>
          <a:xfrm>
            <a:off x="7935132" y="1131377"/>
            <a:ext cx="3239145" cy="397032"/>
          </a:xfrm>
          <a:prstGeom prst="rect">
            <a:avLst/>
          </a:prstGeom>
          <a:noFill/>
        </p:spPr>
        <p:txBody>
          <a:bodyPr wrap="square" rtlCol="0">
            <a:spAutoFit/>
          </a:bodyPr>
          <a:lstStyle/>
          <a:p>
            <a:pPr algn="ctr"/>
            <a:r>
              <a:rPr lang="en-US" b="1"/>
              <a:t>Full Truck Load (FTL)</a:t>
            </a:r>
          </a:p>
        </p:txBody>
      </p:sp>
      <p:grpSp>
        <p:nvGrpSpPr>
          <p:cNvPr id="11" name="Group 10">
            <a:extLst>
              <a:ext uri="{FF2B5EF4-FFF2-40B4-BE49-F238E27FC236}">
                <a16:creationId xmlns:a16="http://schemas.microsoft.com/office/drawing/2014/main" id="{2A4A7678-3917-99E3-725D-7E20A7A265C1}"/>
              </a:ext>
            </a:extLst>
          </p:cNvPr>
          <p:cNvGrpSpPr/>
          <p:nvPr/>
        </p:nvGrpSpPr>
        <p:grpSpPr>
          <a:xfrm>
            <a:off x="9268003" y="2924013"/>
            <a:ext cx="544513" cy="531626"/>
            <a:chOff x="5874552" y="2905853"/>
            <a:chExt cx="544513" cy="531626"/>
          </a:xfrm>
        </p:grpSpPr>
        <p:sp>
          <p:nvSpPr>
            <p:cNvPr id="12" name="Oval 11">
              <a:extLst>
                <a:ext uri="{FF2B5EF4-FFF2-40B4-BE49-F238E27FC236}">
                  <a16:creationId xmlns:a16="http://schemas.microsoft.com/office/drawing/2014/main" id="{1B8ADB17-F082-7B50-8BF6-5BC080C11E19}"/>
                </a:ext>
              </a:extLst>
            </p:cNvPr>
            <p:cNvSpPr/>
            <p:nvPr/>
          </p:nvSpPr>
          <p:spPr>
            <a:xfrm>
              <a:off x="5874552" y="2905853"/>
              <a:ext cx="515626" cy="531626"/>
            </a:xfrm>
            <a:prstGeom prst="ellipse">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3BD4F38-970E-2C00-89DE-EABBC1C88000}"/>
                </a:ext>
              </a:extLst>
            </p:cNvPr>
            <p:cNvSpPr txBox="1"/>
            <p:nvPr/>
          </p:nvSpPr>
          <p:spPr>
            <a:xfrm>
              <a:off x="5923738" y="3011738"/>
              <a:ext cx="495327" cy="307777"/>
            </a:xfrm>
            <a:prstGeom prst="rect">
              <a:avLst/>
            </a:prstGeom>
            <a:noFill/>
          </p:spPr>
          <p:txBody>
            <a:bodyPr wrap="square" rtlCol="0">
              <a:spAutoFit/>
            </a:bodyPr>
            <a:lstStyle/>
            <a:p>
              <a:r>
                <a:rPr lang="en-US" sz="1400" b="1">
                  <a:solidFill>
                    <a:schemeClr val="bg1"/>
                  </a:solidFill>
                </a:rPr>
                <a:t>V/S</a:t>
              </a:r>
            </a:p>
          </p:txBody>
        </p:sp>
      </p:grpSp>
      <p:sp>
        <p:nvSpPr>
          <p:cNvPr id="14" name="TextBox 13">
            <a:extLst>
              <a:ext uri="{FF2B5EF4-FFF2-40B4-BE49-F238E27FC236}">
                <a16:creationId xmlns:a16="http://schemas.microsoft.com/office/drawing/2014/main" id="{85FD839D-96EA-D0AF-7565-2D92FC344E6A}"/>
              </a:ext>
            </a:extLst>
          </p:cNvPr>
          <p:cNvSpPr txBox="1"/>
          <p:nvPr/>
        </p:nvSpPr>
        <p:spPr>
          <a:xfrm>
            <a:off x="7770253" y="3933987"/>
            <a:ext cx="3540014" cy="397032"/>
          </a:xfrm>
          <a:prstGeom prst="rect">
            <a:avLst/>
          </a:prstGeom>
          <a:noFill/>
        </p:spPr>
        <p:txBody>
          <a:bodyPr wrap="square" rtlCol="0">
            <a:spAutoFit/>
          </a:bodyPr>
          <a:lstStyle/>
          <a:p>
            <a:pPr algn="ctr"/>
            <a:r>
              <a:rPr lang="en-US" b="1"/>
              <a:t>Less-than-Truck Load (LTL)</a:t>
            </a:r>
          </a:p>
        </p:txBody>
      </p:sp>
      <p:sp>
        <p:nvSpPr>
          <p:cNvPr id="15" name="TextBox 14">
            <a:extLst>
              <a:ext uri="{FF2B5EF4-FFF2-40B4-BE49-F238E27FC236}">
                <a16:creationId xmlns:a16="http://schemas.microsoft.com/office/drawing/2014/main" id="{69A13FC6-8084-A6E4-B559-58E04D8123D2}"/>
              </a:ext>
            </a:extLst>
          </p:cNvPr>
          <p:cNvSpPr txBox="1"/>
          <p:nvPr/>
        </p:nvSpPr>
        <p:spPr>
          <a:xfrm>
            <a:off x="7392691" y="1751308"/>
            <a:ext cx="4581253" cy="830997"/>
          </a:xfrm>
          <a:prstGeom prst="rect">
            <a:avLst/>
          </a:prstGeom>
          <a:noFill/>
        </p:spPr>
        <p:txBody>
          <a:bodyPr wrap="square" rtlCol="0">
            <a:spAutoFit/>
          </a:bodyPr>
          <a:lstStyle/>
          <a:p>
            <a:r>
              <a:rPr lang="en-US" sz="1600"/>
              <a:t>The entire trailer is filled up with pallets from a single shipper. Faster but expensive, especially if there aren’t enough pallets to fill the truck.</a:t>
            </a:r>
          </a:p>
        </p:txBody>
      </p:sp>
      <p:sp>
        <p:nvSpPr>
          <p:cNvPr id="16" name="TextBox 15">
            <a:extLst>
              <a:ext uri="{FF2B5EF4-FFF2-40B4-BE49-F238E27FC236}">
                <a16:creationId xmlns:a16="http://schemas.microsoft.com/office/drawing/2014/main" id="{2F343274-CEDF-9B22-43EC-FD36D93037F7}"/>
              </a:ext>
            </a:extLst>
          </p:cNvPr>
          <p:cNvSpPr txBox="1"/>
          <p:nvPr/>
        </p:nvSpPr>
        <p:spPr>
          <a:xfrm>
            <a:off x="7392691" y="4468768"/>
            <a:ext cx="4581261" cy="1077218"/>
          </a:xfrm>
          <a:prstGeom prst="rect">
            <a:avLst/>
          </a:prstGeom>
          <a:noFill/>
        </p:spPr>
        <p:txBody>
          <a:bodyPr wrap="square" rtlCol="0">
            <a:spAutoFit/>
          </a:bodyPr>
          <a:lstStyle/>
          <a:p>
            <a:r>
              <a:rPr lang="en-US" sz="1600"/>
              <a:t>The trailer is filled up with pallets from multiple shippers. Load is consolidated with shipment for different locations. Cost-effective and efficient, but slower in delivery from source to destination</a:t>
            </a:r>
          </a:p>
        </p:txBody>
      </p:sp>
      <p:sp>
        <p:nvSpPr>
          <p:cNvPr id="18" name="Action Button: Back or Previous 17">
            <a:hlinkClick r:id="rId3" action="ppaction://hlinksldjump" highlightClick="1"/>
            <a:extLst>
              <a:ext uri="{FF2B5EF4-FFF2-40B4-BE49-F238E27FC236}">
                <a16:creationId xmlns:a16="http://schemas.microsoft.com/office/drawing/2014/main" id="{D986935D-AD16-92A9-15F5-0B2F3DAD06D9}"/>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61657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2F1A13-DE97-70EA-1D2D-362C9F1D0D0D}"/>
              </a:ext>
            </a:extLst>
          </p:cNvPr>
          <p:cNvSpPr/>
          <p:nvPr/>
        </p:nvSpPr>
        <p:spPr>
          <a:xfrm>
            <a:off x="4017046" y="734191"/>
            <a:ext cx="7724687" cy="4298854"/>
          </a:xfrm>
          <a:prstGeom prst="rect">
            <a:avLst/>
          </a:prstGeom>
          <a:solidFill>
            <a:srgbClr val="264A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6">
            <a:extLst>
              <a:ext uri="{FF2B5EF4-FFF2-40B4-BE49-F238E27FC236}">
                <a16:creationId xmlns:a16="http://schemas.microsoft.com/office/drawing/2014/main" id="{730B738D-9710-ADFD-D1CE-8289EF1AC7BC}"/>
              </a:ext>
            </a:extLst>
          </p:cNvPr>
          <p:cNvSpPr txBox="1">
            <a:spLocks/>
          </p:cNvSpPr>
          <p:nvPr/>
        </p:nvSpPr>
        <p:spPr>
          <a:xfrm>
            <a:off x="218043" y="130308"/>
            <a:ext cx="11828645" cy="612851"/>
          </a:xfrm>
          <a:prstGeom prst="rect">
            <a:avLst/>
          </a:prstGeom>
        </p:spPr>
        <p:txBody>
          <a:bodyPr vert="horz" lIns="113150" tIns="56574" rIns="113150" bIns="56574" rtlCol="0" anchor="t">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IN" sz="3200">
                <a:effectLst/>
                <a:latin typeface="Arial" panose="020B0604020202020204" pitchFamily="34" charset="0"/>
                <a:ea typeface="Arial" panose="020B0604020202020204" pitchFamily="34" charset="0"/>
              </a:rPr>
              <a:t>Aptos Solution </a:t>
            </a:r>
            <a:r>
              <a:rPr lang="en-IN" sz="3200">
                <a:latin typeface="Arial" panose="020B0604020202020204" pitchFamily="34" charset="0"/>
                <a:ea typeface="Arial" panose="020B0604020202020204" pitchFamily="34" charset="0"/>
              </a:rPr>
              <a:t>P</a:t>
            </a:r>
            <a:r>
              <a:rPr lang="en-IN" sz="3200">
                <a:effectLst/>
                <a:latin typeface="Arial" panose="020B0604020202020204" pitchFamily="34" charset="0"/>
                <a:ea typeface="Arial" panose="020B0604020202020204" pitchFamily="34" charset="0"/>
              </a:rPr>
              <a:t>ortfolio </a:t>
            </a:r>
            <a:r>
              <a:rPr lang="en-IN" sz="3200">
                <a:latin typeface="Arial" panose="020B0604020202020204" pitchFamily="34" charset="0"/>
                <a:ea typeface="Arial" panose="020B0604020202020204" pitchFamily="34" charset="0"/>
              </a:rPr>
              <a:t>S</a:t>
            </a:r>
            <a:r>
              <a:rPr lang="en-IN" sz="3200">
                <a:effectLst/>
                <a:latin typeface="Arial" panose="020B0604020202020204" pitchFamily="34" charset="0"/>
                <a:ea typeface="Arial" panose="020B0604020202020204" pitchFamily="34" charset="0"/>
              </a:rPr>
              <a:t>napshot</a:t>
            </a:r>
            <a:endParaRPr lang="en-US" sz="3200" b="1" kern="1200" spc="-60" baseline="0">
              <a:latin typeface="+mj-lt"/>
              <a:ea typeface="Roboto Light" panose="02000000000000000000" pitchFamily="2" charset="0"/>
              <a:cs typeface="+mj-cs"/>
            </a:endParaRPr>
          </a:p>
        </p:txBody>
      </p:sp>
      <p:sp>
        <p:nvSpPr>
          <p:cNvPr id="8" name="Rounded Rectangle 7">
            <a:extLst>
              <a:ext uri="{FF2B5EF4-FFF2-40B4-BE49-F238E27FC236}">
                <a16:creationId xmlns:a16="http://schemas.microsoft.com/office/drawing/2014/main" id="{2FAC9C4F-FBDA-8887-93AC-429F7947C434}"/>
              </a:ext>
            </a:extLst>
          </p:cNvPr>
          <p:cNvSpPr/>
          <p:nvPr/>
        </p:nvSpPr>
        <p:spPr>
          <a:xfrm>
            <a:off x="233909" y="2528428"/>
            <a:ext cx="2814574" cy="961902"/>
          </a:xfrm>
          <a:prstGeom prst="roundRect">
            <a:avLst/>
          </a:prstGeom>
          <a:solidFill>
            <a:srgbClr val="264A7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Unified Commerce Vertical</a:t>
            </a:r>
          </a:p>
        </p:txBody>
      </p:sp>
      <p:sp>
        <p:nvSpPr>
          <p:cNvPr id="9" name="Rounded Rectangle 8">
            <a:extLst>
              <a:ext uri="{FF2B5EF4-FFF2-40B4-BE49-F238E27FC236}">
                <a16:creationId xmlns:a16="http://schemas.microsoft.com/office/drawing/2014/main" id="{84EAB56E-0222-A3A8-A002-5048EF11DBAE}"/>
              </a:ext>
            </a:extLst>
          </p:cNvPr>
          <p:cNvSpPr/>
          <p:nvPr/>
        </p:nvSpPr>
        <p:spPr>
          <a:xfrm>
            <a:off x="4252926" y="829179"/>
            <a:ext cx="2255520"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400" b="1"/>
              <a:t>Aptos Point of Sale</a:t>
            </a:r>
          </a:p>
          <a:p>
            <a:pPr algn="ctr">
              <a:spcAft>
                <a:spcPts val="600"/>
              </a:spcAft>
            </a:pPr>
            <a:r>
              <a:rPr lang="en-US" sz="1400" b="1" i="1"/>
              <a:t>Fixed</a:t>
            </a:r>
          </a:p>
        </p:txBody>
      </p:sp>
      <p:sp>
        <p:nvSpPr>
          <p:cNvPr id="12" name="Rounded Rectangle 11">
            <a:extLst>
              <a:ext uri="{FF2B5EF4-FFF2-40B4-BE49-F238E27FC236}">
                <a16:creationId xmlns:a16="http://schemas.microsoft.com/office/drawing/2014/main" id="{E2405CF7-4445-EA1E-AED3-685F553A13DC}"/>
              </a:ext>
            </a:extLst>
          </p:cNvPr>
          <p:cNvSpPr/>
          <p:nvPr/>
        </p:nvSpPr>
        <p:spPr>
          <a:xfrm>
            <a:off x="4252926" y="1919279"/>
            <a:ext cx="2255520"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Aptos Store Fulfillment App</a:t>
            </a:r>
          </a:p>
        </p:txBody>
      </p:sp>
      <p:sp>
        <p:nvSpPr>
          <p:cNvPr id="14" name="Rounded Rectangle 13">
            <a:extLst>
              <a:ext uri="{FF2B5EF4-FFF2-40B4-BE49-F238E27FC236}">
                <a16:creationId xmlns:a16="http://schemas.microsoft.com/office/drawing/2014/main" id="{D3ACAD1E-A45C-F6BA-6F09-D18C3387A05E}"/>
              </a:ext>
            </a:extLst>
          </p:cNvPr>
          <p:cNvSpPr/>
          <p:nvPr/>
        </p:nvSpPr>
        <p:spPr>
          <a:xfrm>
            <a:off x="6742414" y="829179"/>
            <a:ext cx="2255520"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Aptos One Store Selling App</a:t>
            </a:r>
          </a:p>
        </p:txBody>
      </p:sp>
      <p:sp>
        <p:nvSpPr>
          <p:cNvPr id="15" name="Rounded Rectangle 14">
            <a:extLst>
              <a:ext uri="{FF2B5EF4-FFF2-40B4-BE49-F238E27FC236}">
                <a16:creationId xmlns:a16="http://schemas.microsoft.com/office/drawing/2014/main" id="{891000F7-5229-7133-98E4-3B60A70BC9B8}"/>
              </a:ext>
            </a:extLst>
          </p:cNvPr>
          <p:cNvSpPr/>
          <p:nvPr/>
        </p:nvSpPr>
        <p:spPr>
          <a:xfrm>
            <a:off x="9238123" y="829179"/>
            <a:ext cx="2255520"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Aptos Order Management System</a:t>
            </a:r>
          </a:p>
        </p:txBody>
      </p:sp>
      <p:sp>
        <p:nvSpPr>
          <p:cNvPr id="16" name="Rounded Rectangle 15">
            <a:extLst>
              <a:ext uri="{FF2B5EF4-FFF2-40B4-BE49-F238E27FC236}">
                <a16:creationId xmlns:a16="http://schemas.microsoft.com/office/drawing/2014/main" id="{ADF72FAC-819B-519E-D27F-F337639230D9}"/>
              </a:ext>
            </a:extLst>
          </p:cNvPr>
          <p:cNvSpPr/>
          <p:nvPr/>
        </p:nvSpPr>
        <p:spPr>
          <a:xfrm>
            <a:off x="6742414" y="1919279"/>
            <a:ext cx="2255520"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bg1"/>
                </a:solidFill>
              </a:rPr>
              <a:t>Aptos One Store Inventory Management</a:t>
            </a:r>
          </a:p>
        </p:txBody>
      </p:sp>
      <p:sp>
        <p:nvSpPr>
          <p:cNvPr id="20" name="Rounded Rectangle 19">
            <a:extLst>
              <a:ext uri="{FF2B5EF4-FFF2-40B4-BE49-F238E27FC236}">
                <a16:creationId xmlns:a16="http://schemas.microsoft.com/office/drawing/2014/main" id="{69AF8E4C-8812-C987-59F0-55FC5733031D}"/>
              </a:ext>
            </a:extLst>
          </p:cNvPr>
          <p:cNvSpPr/>
          <p:nvPr/>
        </p:nvSpPr>
        <p:spPr>
          <a:xfrm>
            <a:off x="9238123" y="1919279"/>
            <a:ext cx="2255520"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Aptos One Unified Promos</a:t>
            </a:r>
          </a:p>
        </p:txBody>
      </p:sp>
      <p:sp>
        <p:nvSpPr>
          <p:cNvPr id="22" name="Rounded Rectangle 21">
            <a:extLst>
              <a:ext uri="{FF2B5EF4-FFF2-40B4-BE49-F238E27FC236}">
                <a16:creationId xmlns:a16="http://schemas.microsoft.com/office/drawing/2014/main" id="{8A6BEFF1-43F7-1BEA-5D11-6FF89529DAE8}"/>
              </a:ext>
            </a:extLst>
          </p:cNvPr>
          <p:cNvSpPr/>
          <p:nvPr/>
        </p:nvSpPr>
        <p:spPr>
          <a:xfrm>
            <a:off x="4252926" y="3009379"/>
            <a:ext cx="2255520"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Aptos One Enterprise Web Apps</a:t>
            </a:r>
          </a:p>
        </p:txBody>
      </p:sp>
      <p:sp>
        <p:nvSpPr>
          <p:cNvPr id="24" name="Rounded Rectangle 23">
            <a:extLst>
              <a:ext uri="{FF2B5EF4-FFF2-40B4-BE49-F238E27FC236}">
                <a16:creationId xmlns:a16="http://schemas.microsoft.com/office/drawing/2014/main" id="{A1696BE9-C3F4-D5E9-02B6-09CABF920D4D}"/>
              </a:ext>
            </a:extLst>
          </p:cNvPr>
          <p:cNvSpPr/>
          <p:nvPr/>
        </p:nvSpPr>
        <p:spPr>
          <a:xfrm>
            <a:off x="6742414" y="3009379"/>
            <a:ext cx="2255520"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Aptos Customer Relationship Management</a:t>
            </a:r>
          </a:p>
        </p:txBody>
      </p:sp>
      <p:sp>
        <p:nvSpPr>
          <p:cNvPr id="26" name="Rounded Rectangle 25">
            <a:extLst>
              <a:ext uri="{FF2B5EF4-FFF2-40B4-BE49-F238E27FC236}">
                <a16:creationId xmlns:a16="http://schemas.microsoft.com/office/drawing/2014/main" id="{4FF9B6E3-0ADA-C350-C398-17120E6B0882}"/>
              </a:ext>
            </a:extLst>
          </p:cNvPr>
          <p:cNvSpPr/>
          <p:nvPr/>
        </p:nvSpPr>
        <p:spPr>
          <a:xfrm>
            <a:off x="9238123" y="3009379"/>
            <a:ext cx="2255520"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Aptos Merchandising</a:t>
            </a:r>
          </a:p>
        </p:txBody>
      </p:sp>
      <p:sp>
        <p:nvSpPr>
          <p:cNvPr id="27" name="Rounded Rectangle 26">
            <a:extLst>
              <a:ext uri="{FF2B5EF4-FFF2-40B4-BE49-F238E27FC236}">
                <a16:creationId xmlns:a16="http://schemas.microsoft.com/office/drawing/2014/main" id="{9EC3B9A9-5956-006E-C7D5-D1AF5FA3E78A}"/>
              </a:ext>
            </a:extLst>
          </p:cNvPr>
          <p:cNvSpPr/>
          <p:nvPr/>
        </p:nvSpPr>
        <p:spPr>
          <a:xfrm>
            <a:off x="4272860" y="4099479"/>
            <a:ext cx="2215652"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Aptos Warehouse Management System</a:t>
            </a:r>
          </a:p>
        </p:txBody>
      </p:sp>
      <p:sp>
        <p:nvSpPr>
          <p:cNvPr id="29" name="Rounded Rectangle 28">
            <a:extLst>
              <a:ext uri="{FF2B5EF4-FFF2-40B4-BE49-F238E27FC236}">
                <a16:creationId xmlns:a16="http://schemas.microsoft.com/office/drawing/2014/main" id="{3A24093B-A6AE-D987-4808-C36606C8510C}"/>
              </a:ext>
            </a:extLst>
          </p:cNvPr>
          <p:cNvSpPr/>
          <p:nvPr/>
        </p:nvSpPr>
        <p:spPr>
          <a:xfrm>
            <a:off x="6724983" y="4099479"/>
            <a:ext cx="2290383"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Aptos Sales Audit</a:t>
            </a:r>
          </a:p>
        </p:txBody>
      </p:sp>
      <p:sp>
        <p:nvSpPr>
          <p:cNvPr id="31" name="Rounded Rectangle 30">
            <a:extLst>
              <a:ext uri="{FF2B5EF4-FFF2-40B4-BE49-F238E27FC236}">
                <a16:creationId xmlns:a16="http://schemas.microsoft.com/office/drawing/2014/main" id="{AC4EE845-A332-8EC5-D199-6B4140F02DFA}"/>
              </a:ext>
            </a:extLst>
          </p:cNvPr>
          <p:cNvSpPr/>
          <p:nvPr/>
        </p:nvSpPr>
        <p:spPr>
          <a:xfrm>
            <a:off x="9238123" y="4099479"/>
            <a:ext cx="2255520"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Aptos Analytics</a:t>
            </a:r>
          </a:p>
        </p:txBody>
      </p:sp>
      <p:sp>
        <p:nvSpPr>
          <p:cNvPr id="40" name="Rounded Rectangle 39">
            <a:extLst>
              <a:ext uri="{FF2B5EF4-FFF2-40B4-BE49-F238E27FC236}">
                <a16:creationId xmlns:a16="http://schemas.microsoft.com/office/drawing/2014/main" id="{089F29AA-905A-46F0-CDCF-2574D83DA4CC}"/>
              </a:ext>
            </a:extLst>
          </p:cNvPr>
          <p:cNvSpPr/>
          <p:nvPr/>
        </p:nvSpPr>
        <p:spPr>
          <a:xfrm>
            <a:off x="291033" y="5305001"/>
            <a:ext cx="2814574" cy="806718"/>
          </a:xfrm>
          <a:prstGeom prst="roundRect">
            <a:avLst/>
          </a:prstGeom>
          <a:solidFill>
            <a:srgbClr val="264A7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Revionics Vertical</a:t>
            </a:r>
          </a:p>
        </p:txBody>
      </p:sp>
      <p:sp>
        <p:nvSpPr>
          <p:cNvPr id="45" name="Rectangle 44">
            <a:extLst>
              <a:ext uri="{FF2B5EF4-FFF2-40B4-BE49-F238E27FC236}">
                <a16:creationId xmlns:a16="http://schemas.microsoft.com/office/drawing/2014/main" id="{87ADE077-4588-E647-D96B-AEFC0F8D4705}"/>
              </a:ext>
            </a:extLst>
          </p:cNvPr>
          <p:cNvSpPr/>
          <p:nvPr/>
        </p:nvSpPr>
        <p:spPr>
          <a:xfrm>
            <a:off x="4007830" y="5218608"/>
            <a:ext cx="7724687" cy="961902"/>
          </a:xfrm>
          <a:prstGeom prst="rect">
            <a:avLst/>
          </a:prstGeom>
          <a:solidFill>
            <a:srgbClr val="264A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034AAA36-6E8E-F27D-5A24-C0D7B3345DC7}"/>
              </a:ext>
            </a:extLst>
          </p:cNvPr>
          <p:cNvSpPr/>
          <p:nvPr/>
        </p:nvSpPr>
        <p:spPr>
          <a:xfrm>
            <a:off x="4272860" y="5305001"/>
            <a:ext cx="2215652"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Product Base Pricing</a:t>
            </a:r>
          </a:p>
        </p:txBody>
      </p:sp>
      <p:sp>
        <p:nvSpPr>
          <p:cNvPr id="47" name="Rounded Rectangle 46">
            <a:extLst>
              <a:ext uri="{FF2B5EF4-FFF2-40B4-BE49-F238E27FC236}">
                <a16:creationId xmlns:a16="http://schemas.microsoft.com/office/drawing/2014/main" id="{74488B4F-094B-DE3A-ED26-CED8211CAC7D}"/>
              </a:ext>
            </a:extLst>
          </p:cNvPr>
          <p:cNvSpPr/>
          <p:nvPr/>
        </p:nvSpPr>
        <p:spPr>
          <a:xfrm>
            <a:off x="6724983" y="5305001"/>
            <a:ext cx="2290383"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Promotion Planning</a:t>
            </a:r>
          </a:p>
        </p:txBody>
      </p:sp>
      <p:sp>
        <p:nvSpPr>
          <p:cNvPr id="48" name="Rounded Rectangle 47">
            <a:extLst>
              <a:ext uri="{FF2B5EF4-FFF2-40B4-BE49-F238E27FC236}">
                <a16:creationId xmlns:a16="http://schemas.microsoft.com/office/drawing/2014/main" id="{D45A96F6-0119-D454-191E-B00A412E7FFD}"/>
              </a:ext>
            </a:extLst>
          </p:cNvPr>
          <p:cNvSpPr/>
          <p:nvPr/>
        </p:nvSpPr>
        <p:spPr>
          <a:xfrm>
            <a:off x="9238123" y="5305001"/>
            <a:ext cx="2255520" cy="806718"/>
          </a:xfrm>
          <a:prstGeom prst="roundRect">
            <a:avLst/>
          </a:prstGeom>
          <a:noFill/>
          <a:ln w="28575">
            <a:solidFill>
              <a:srgbClr val="B9C9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Markdown Optimization</a:t>
            </a:r>
          </a:p>
        </p:txBody>
      </p:sp>
      <p:cxnSp>
        <p:nvCxnSpPr>
          <p:cNvPr id="50" name="Straight Connector 49">
            <a:extLst>
              <a:ext uri="{FF2B5EF4-FFF2-40B4-BE49-F238E27FC236}">
                <a16:creationId xmlns:a16="http://schemas.microsoft.com/office/drawing/2014/main" id="{8AE4047B-F6F3-1B5B-B4A5-3848E8FC6B0B}"/>
              </a:ext>
            </a:extLst>
          </p:cNvPr>
          <p:cNvCxnSpPr>
            <a:cxnSpLocks/>
          </p:cNvCxnSpPr>
          <p:nvPr/>
        </p:nvCxnSpPr>
        <p:spPr>
          <a:xfrm>
            <a:off x="3590199" y="734191"/>
            <a:ext cx="0" cy="5446319"/>
          </a:xfrm>
          <a:prstGeom prst="line">
            <a:avLst/>
          </a:prstGeom>
          <a:ln w="57150">
            <a:solidFill>
              <a:srgbClr val="264A70"/>
            </a:solidFill>
            <a:prstDash val="dash"/>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AAFA940-B1B3-574D-194E-58F654D3BFEB}"/>
              </a:ext>
            </a:extLst>
          </p:cNvPr>
          <p:cNvSpPr/>
          <p:nvPr/>
        </p:nvSpPr>
        <p:spPr>
          <a:xfrm>
            <a:off x="459482" y="5033045"/>
            <a:ext cx="3448293" cy="18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ction Button: Back or Previous 53">
            <a:hlinkClick r:id="rId2" action="ppaction://hlinksldjump" highlightClick="1"/>
            <a:extLst>
              <a:ext uri="{FF2B5EF4-FFF2-40B4-BE49-F238E27FC236}">
                <a16:creationId xmlns:a16="http://schemas.microsoft.com/office/drawing/2014/main" id="{9B50BE8D-B9B2-2388-B155-D8C01B6706A8}"/>
              </a:ext>
            </a:extLst>
          </p:cNvPr>
          <p:cNvSpPr/>
          <p:nvPr/>
        </p:nvSpPr>
        <p:spPr>
          <a:xfrm>
            <a:off x="11836896" y="5968416"/>
            <a:ext cx="309573" cy="289509"/>
          </a:xfrm>
          <a:prstGeom prst="actionButtonBackPreviou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37520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3200400" y="2133601"/>
            <a:ext cx="6096000" cy="1433513"/>
          </a:xfrm>
          <a:prstGeom prst="rect">
            <a:avLst/>
          </a:prstGeom>
          <a:noFill/>
          <a:ln w="9525">
            <a:noFill/>
            <a:miter lim="800000"/>
            <a:headEnd/>
            <a:tailEnd/>
          </a:ln>
        </p:spPr>
        <p:txBody>
          <a:bodyPr lIns="92075" tIns="46038" rIns="92075" bIns="46038">
            <a:spAutoFit/>
          </a:bodyPr>
          <a:lstStyle/>
          <a:p>
            <a:r>
              <a:rPr lang="en-US" sz="4800" b="1">
                <a:latin typeface="Arial" charset="0"/>
                <a:cs typeface="Times New Roman" pitchFamily="18" charset="0"/>
              </a:rPr>
              <a:t>Retail 101</a:t>
            </a:r>
            <a:br>
              <a:rPr lang="en-US" sz="4800" b="1">
                <a:latin typeface="Arial" charset="0"/>
                <a:cs typeface="Times New Roman" pitchFamily="18" charset="0"/>
              </a:rPr>
            </a:br>
            <a:r>
              <a:rPr lang="en-US" sz="4000">
                <a:latin typeface="Arial" charset="0"/>
                <a:cs typeface="Times New Roman" pitchFamily="18" charset="0"/>
              </a:rPr>
              <a:t>Retail Maths</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p:txBody>
          <a:bodyPr/>
          <a:lstStyle/>
          <a:p>
            <a:pPr eaLnBrk="1" hangingPunct="1"/>
            <a:r>
              <a:rPr lang="en-US"/>
              <a:t>Retail Math</a:t>
            </a:r>
          </a:p>
        </p:txBody>
      </p:sp>
      <p:sp>
        <p:nvSpPr>
          <p:cNvPr id="54275" name="Rectangle 5"/>
          <p:cNvSpPr>
            <a:spLocks noGrp="1" noChangeArrowheads="1"/>
          </p:cNvSpPr>
          <p:nvPr>
            <p:ph idx="1"/>
          </p:nvPr>
        </p:nvSpPr>
        <p:spPr/>
        <p:txBody>
          <a:bodyPr/>
          <a:lstStyle/>
          <a:p>
            <a:pPr eaLnBrk="1" hangingPunct="1"/>
            <a:r>
              <a:rPr lang="en-US" i="1"/>
              <a:t>“</a:t>
            </a:r>
            <a:r>
              <a:rPr lang="en-US"/>
              <a:t>Retailing is about selling and making money.  This is why it is important that we study the calculations of profit.” </a:t>
            </a:r>
          </a:p>
        </p:txBody>
      </p:sp>
      <p:pic>
        <p:nvPicPr>
          <p:cNvPr id="317441" name="Picture 1" descr="C:\Various\INFONICHE\Pictures\Image Gallery 'Hi Res'- TPK Bought\Financial Analysis.jpg"/>
          <p:cNvPicPr>
            <a:picLocks noChangeAspect="1" noChangeArrowheads="1"/>
          </p:cNvPicPr>
          <p:nvPr/>
        </p:nvPicPr>
        <p:blipFill>
          <a:blip r:embed="rId3" cstate="print"/>
          <a:srcRect/>
          <a:stretch>
            <a:fillRect/>
          </a:stretch>
        </p:blipFill>
        <p:spPr bwMode="auto">
          <a:xfrm>
            <a:off x="2057400" y="3581400"/>
            <a:ext cx="2514600" cy="2477396"/>
          </a:xfrm>
          <a:prstGeom prst="rect">
            <a:avLst/>
          </a:prstGeom>
          <a:noFill/>
        </p:spPr>
      </p:pic>
      <p:sp>
        <p:nvSpPr>
          <p:cNvPr id="317443" name="AutoShape 3" descr="data:image/jpg;base64,/9j/4AAQSkZJRgABAQAAAQABAAD/2wBDAAkGBwgHBgkIBwgKCgkLDRYPDQwMDRsUFRAWIB0iIiAdHx8kKDQsJCYxJx8fLT0tMTU3Ojo6Iys/RD84QzQ5Ojf/2wBDAQoKCg0MDRoPDxo3JR8lNzc3Nzc3Nzc3Nzc3Nzc3Nzc3Nzc3Nzc3Nzc3Nzc3Nzc3Nzc3Nzc3Nzc3Nzc3Nzc3Nzf/wAARCAC5AMkDASIAAhEBAxEB/8QAHAAAAQUBAQEAAAAAAAAAAAAABQABBAYHAwII/8QARxAAAQMDAQUFAwkFBgQHAAAAAQACAwQFESEGEjFBURNhcYGRByKhFBUjMkJSscHRM0NicvAkNFOSouGCssLxFhclNlVkdP/EABsBAAIDAQEBAAAAAAAAAAAAAAADAQIEBQYH/8QALBEAAgIBAwIGAQMFAAAAAAAAAAECAxEEITESQQUTFDJRYSIGcYEjkaGxwf/aAAwDAQACEQMRAD8A2ermdAwFrQdcaqMLhJzY1d7j+xH835FDFztRdOE8RZqphGUd0TfnCT7jfVP84O5xj1UJJJ9Tb8jPJh8E0XHrH8V6+cR/h/H/AGUBMp9Tb8h5MAh84D7h9U/zgz/Dd8EOTo9VZ8keRAIfOEfNjh6J/l8X3XegQ5JW9Xb9EeRAJCuh57w8k/y+Hq7/ACoWlhHq7PoPIiFvlsH3j6FIVkB+2fQoUkp9ZP4I9PH5CvyyD/E+BTSV1LGx0kk8bGNGXOe7AA6nKCVdTDRUs1VVStigiaXSPcdAAvnvbvbyv2rqjR0hfFbmv+jhbxk10c7qe5Opust7bC7K4Q7mrbX+2Wy2rfp7IPnGrGnaDIib5/a8tFm9x9pW2t4JLa35BA7h2LdzTx4+eVTSYLZo5rZqvGvMMP6/1optsst1vxEvZyOhzoSQ1vx0HjqtTaXItRzwdau9Tyl7q69XGsmd9Ydu4j8cY814bXmniExinjaXYYXvc4j+Ljpj+uCssGwR7IdrXsgONRTxZ/1uIJ9AqttPb6qyXXcLiYtzEL8aOb017+KpGcZPCZZqSWWXvYv2pXWzzRw3SeW6W5xDcSP3pWfyPON4/wALtehW7WW82+90DK62VUc8D/tNOC0/dcDqCOh1Xx9HIx0TpYAA7H0sB1a4dR/WiNbObSXCxXCOqts/18DdefdlA/dyDn3HiMjVMbaWxTCbPrbIPMJadQqXsttDSbS2iO4UTi3PuSwk+9C8cWn9eYRjJ6n1WN6xxeHEctPlZTDqSBBzvvO/zKV2L/vn1P6q0dV1cRIdOOWSLj/dx3OH5oXI9kQzI4NGcZJwp19qW0lufM4ZwRgdSVVpWXC4QRTFkIjDt9sYJBce9Z9Yv6heqWIh3zSUahqX1UJdJC6FzXFpa7h5dy43G6RUOGva50jhkNHADvKymjqWMsnpIbRXeKolbDJG6GR3AO4FEUApJ8DpJgU6CRJJJIASSSSAEl4pLxNIIYnyuOGsaXEnoEYyBi/tv2mfLXssFPIRFCBJUbp+s88AfAY8yVnDXfN1NvDSpmGjubG93eutyqZLttDU1Urt90sxe4nnroo0xfX3HcZq5ztxvh/Wq7NcFCKSME5OTLBsRs427TOrK5pdTRnRp+25ahGxkUQjjaGMaAGtboAotooY7bb4KaIYDGjPeeamLFbY5SyaYRUUJBtq7OLzapIgMzxguiPPPRGVBul1pbWxhqHOdJIcRQxN35JD3N5+KrBvOUTJJrcxIiSnnw73ZIzjwKl4ZvNcABBUDh9xw/Q/Ao/txbJi4XY0LqRkzgHMc8OOepxoDpwVapiJIZYHdN9niOPwyulGXUsmSUel4LfsDtPLs1e4aieRwo53/J7gzOcEcH46jj34PVfRQII0IORkY4HwXyaPpXx73CpZuH+caA+uPUr6B9k95dedjKbtiXTUbvkzy464aBu/6SFi1daaU0PpnvgucY3pGjq4BGdwdEKpBvVMfcUYRpIZi2Vvf5YBm0NKKy2SRbwactLSeuVXrbcTG/5DW4jlZ7rXcQ7oCjdZdqTt5qKSQsmYW/WbgOzg6IDtCYHUrMFhnLgGFpGcc+HJK1bzMKto5DONR8cqv00Qqb/N8o1LHOLWu544fBHYGubTxNf9YMAI8lErrZDVvEhc6OT77Tx8VmNEllJgy4u+VXuOOE6tLW747jk/p5IpcLg2neIoWmapefdjGuPFDWtbSTOgt29UVTxh0rsYjHlolFWU1vkc2Nr6moP7SXPE88HmgWmwxRMqWw/2yXtJD3YAUhRaCuhrWZjyHN+sx3EKUoY6PAkkkkEiSSSQAkH2wlMGyt2ka8McKSTBPUtICMKv7fRmbY27NbjIgLjk8mkE/AK0PciJcM+baUfSzyYOsmBjzd/0qVsd2Iv9PNVODYosyOJHTh8ccFGpfckLd360r2k/8Jx+JRH2fSBm01Pvc2uA8cFdmXtZgXKNK+U3SoaDSUMNOwjQ1shDyP5GcPN3kFHkuVyt2ZLtRwupQfeqaMuduDq5jtcd4zhE6qrp6UZmkA/h5qGb/ad8xyVkLDz7QgeuVhjGTXtNLazyEIJI6iFk0TxJFIAWuYcggjjlDrfQGkmqbhcJY5qyUuzKBgRxjgxueAxxUylMYc1kDmGB7d6MsOR4Du/3T1NEy4dnTVFVLS0hdvTyQt3pCOTWg6DPU8McCVEfdjgmXGSs7QXaK5sfaKWklrJpsBrIYy9+eRA8eqzV0bqSsMc7HMdHJuyMIwRg4I/FbrsZBFslW3KopcSidu5Exu8BxzvPLiXE8sa89Vl/tKoZIb/JXOAxWkyuIbujfPHA5D18VsrlD2xM0oy5ZXngxU8kf2qefIPjp+QWo+xC5mG+3W1H9nUxCpjGeDm4yPR/+lZlP776l2Prwsk/5c/iVbvZE4/+PrdgkB1LKD34id+iLlmthB4kfRtvGajI5AlFFAtbfee7uH9fBEMKmkWKy1z/ADA20lBHVUEsracSVLWgRuzhw16+ZQmis9NB2cjoy6UAE7ztAcdFaK3+7P8ABV+Wvp4akUz3ESOIwME8eCy6xYmi9CWMslc/POVBuLayYthpmtZG/R8u9qApqdZDS1sD3UwobbM2kYS8MOTzccKFs8IYqaoqXn6uhdzAGv8AXgjnHQjQoRNYYnyb0Uz4wTktwCFItww9jhs/mSuqJms3WEHIHLJyB6I9kdQuFHSR0cHZR6gnJLuJ70qmWeIMdFB2rc++1pw4eA5qC0F0rc75A4nuToVJUsuFVT08W81jT2kwcN06cB6orpnggspZGTqNXVsVFGHy6k6NaOLkOmvEzaf3qR0L36Me84br1yghzSDSB7cf+zr1/wDil/5SjMW92bC9wc7d1cNAVXfaPgbD3jOmYR/zBXr96Ik/xZ85l+4+VztAysBPnvfovNsmNBeIpc7ropePDBymnG8a5p5Sb41/iI/6lwqjvObL/iNBPjwPxGfNdnGUYODSLdbILttTSQ3i7Nno5t504o3PijY0A+7vuGTggDGB8crQjQbG2QYsNiopakatnmiMoYeoL8nOnLCoGwF4FVRmhlkzKz6VgJ4sP1h5Oz6q2eKy2Wyj+I+NaayNVyyTVcckj3Pe4nJPMYTrgXg1YaSBus08Su+VlY9CVS9pdL21jjnH1oJRnwOn6K2jVANu2h2y9Zk8C38VeraaKz3iZe45hJ/+o34SAfkrX7JIZJNtrQ9rXFsccznkDQDdfx6Ir7J9kbftGJqu8QvlpqaNrGMD90PcXEne6jAHqtqt1BR2ymbTW6lhpoRwZCwNHn1PeU+/UKOYLkVXW3uGbY36Nzv4vyU1RqAYp2kcySpOU6natCbN5MgVFdSSU8m5UwnTGN8cVT6gibaNmCCA9oyD0CKVGyETWPe2secNJw5g1PHiq98izcnUccoyHEb+OnNYdU5OS6kMhxsW7jqNQnVe+Yalg9yojx4HKsCymuLb5RDu1Q6moZHsduvOjSBnUqLGLyI2vD4H7wBw7GR8Aut6p56lkLIGB2HbzsuxnH/crwLm+nkDK+lMQI0e07wQUk99ybRmodEHVbGNkyRhn/ddZZBFE+QgkNaThvEp2ODgHNdvNcNCF64cEDEtgZTW8TxOnrA7t5Tv5DiDGMaAHlop0DJImFsszpddHOaAcd+F0UG4VU1JLDKG5p8kSY4gnggjCiRr/G9rqWra3eEL9QfEfoibmxVdPydFI3nzGFFrqqmdQSkysc10ZGAQSTjTRNYmvFshEmuSS3wzogqsdRKpIBTU0cIe524MZcmrKSmrqZ1NWQR1ED8b0crctOCCMjxAK7pITwMwVS4+zrZeua//ANNbTPe0t7SmcYzrx04HzBVMvvsZHyTFjuZc9ri5sVY0DORw32ju5ha8mTo32R7i5VRfY+V6d1bZK+ZgIjrrbO7IDsjQ7r25HEZHoStVsd2przb21dMe6Rh4sdzBRqb2X2Wqv9Xd66oq5nVMrpTAHBjAXcQSBkjXuRqk2NsVup5Irbb46VzxgyMLnO8y4knwz+K0W31zX2LhCUWVKtqaSlYJauRjM/VyNT4Dmhcm1VCxxEcc8mOYaAPiUS2o2bkmexkrjFIwERvAy1wVfh2Vna/L6qHd5kNJPokZydbS16NwzbLcLWq8m6TubFTPZG3WSR7uHTA6rltbSzXG1iggcyN08rQ97yQ1rQdSeePBEqOlgoKURRDcYzVziOJ5k96G1ExnlLydDoPBWhlPJh1Eq5TfQti+bC7MN2UsQt5nbUSueXyShhaCTyxnl1+CsKjWyf5VbqWfT6SJrj441+OVKxnRIm3KW5WKSQYpm7tOwdAuuCk0YaB0CddpRWEjnPk5VP8Ad5P5TxVLpaOpbeTUPiLYi55Dsgg6aK6z/sXnOPdKrzKmB1S6mEzDO1ocYw7UDw/risGs9yNNCTOwHXXxT8NeSWD0KRyBwz5LEahhguIaQ4jjjkh1+LG25wfgF7hug8yOfonqrUySYzRVE0MrjlzmHIK8x2iPtRJVzSVJbwEnAIKPL2JFsaWW+na7IPZjKla/0EiolZTyzmOWmqHRvaDu65Y7xQTwiYolwpH1jI4hLuR7+ZG83DuXBtxfA4R3GExOOgkbqxyINc17QWkOaeBBzlAZUiB8zUO+HdjjH2Q47pRAAAADQAYAHJOkglJLgSSSSCRJJJIASSSSAPE0Uc0To5mB7DxadVX67Z3eO9QPAGf2chOB4FWI8Fm+3G2s7al1BZKgsbEcTVDOJcPst7hzKtFtDtPpZ6mfRBFmqrTDQ2GtEkjTPJEQHkgAdwz3hUDIOdNO9AKu73K6viiq62eoYJGlrJHZGeGceaPknHDgn15xuTrdG9M0m8tlv2a2lt1utQgulYyBzJCI99rjvNOvIeKs9nu9BdT2lDVwzMa4B+67VviDqPNYJdKv5VUksz2bDhneuURkjB1c3eGCAcZHQqjwpZOlR4P5tSzLDZ9SRTskOGPY7+VwK65XzBbrjV2uobU2+ofTysO8Cw4B8RwI8VoX/mPfP/jj/lH6rbHVxa3Riv8A0/fXLFclJf2NWr5mwUNRM4Etjic4gc8DKyDZmokuVxq31Ly2d9QWl7TrgtBAHQcVqG1UkkOztwfFuBwgcPeOBgjHrqsj2bc6lussgwWPDXho47zdCPQpzx17nDWeku4tmmtVUeblyqaSWlgfPBVTlzOW93ryLw457OlJA14nReILlLdWVMNJHC/s2kS7so9weZGqu1HG5C6uUE7LeYrq6oaGdnJC/BbniOvhnI9EV48FndpfLQ3tlU07kBdiR2dSw8dP64K3/P8Ab8ZD5M/yFciyHTLY3QltuFHAOaQRkHRDXUE9KXSW2bdB1ML9Wnw6f1qh0+0zs4p6ZuOsjtfQKZQX6Cpc2OdohkPU5afP9UvpaJeGdo7jFJmCui7GQ8Wvb7p811pqCOlmMlPI9sbgcxZy0nkVIqKeOojcyaMSNP3hwSp4I6aFsUIIYOGTlBCXydUkklBcSSSSAEkkmQA6Y6J1Wts9pmWKi3IC19dMPomEZDR9493TqR44EXrrlbNQhu2CvaFtT8ihfaqB/wDaZG4mkB/ZtPL+Y/BZZJvEE+q6zyPmlfJM9z5HnLnuOSSeq4ufu8FZHsdLpYaWro79zvZou0uEeRkMy4+SJXmuEURponfSOGHH7oQugrBRtlcGb0jxut7lHG9K9z5HFxJ1J5p3VhHPlpHfqlOXC4HY3mOC6JuCRKS92duMVFEihpjW11PSN4zyNj0/iIH5r6K+Y4fuM9FjnsttvzhtdA97cx0jTO7x4N+JW8eS36WD6MnkvH9TJXxhDsv9g/aSKCSwXAVTHPibA57msOD7o3hjvyAsWg3mysIduuBHv50b3repWh8b2OALXNIIPMLGtrrHLZmy1lNEZqJpB904Meo0Pd3+CZc8SRwK90w5C6V4g1qXBzCz3CAD3DqFGFEXiPswIu0Ja7Lhh7hqc9PNcKepdJURMzvROAcwb26Ne/ku9RM2B+58nD3teTlp3wR0P6p7imsMWpNAWvmfTVga1+Y24yOuP6Kst+oqSkEDqZpaZQTgvzpp+qrV4xJUxSuaGNeMOAGABlXerp6G8tibTV0RfHH7ojeHYHeOK516UJ7GutuUclVSUy42+agkDZcOa76r28D+hUNL5LBe03uSlLYqkukg4A/aZ+vgrTDLHNGJInh7CMhzeaz/AAQcH0ypNFX1NEc08hYHHVp1B8QquBKZek6z+r9oclFdG089FHJC0NEr2OIcCddBw4cvirTatpbRdSG0dZH2h/dSe470KW00a5aa6MFNxeGF0k2Rwzr0KdQZxJjwSUW519LbaKWrrHhkUQy4nn3DqUIlJt4RE2jvdPYbc6qn95592KPOr3dO4d/+yxO5V9Rcq2Wrq3b80h1PIDkB3DQKZtLfJ77cX1M+Wxj3Yos6Rt6ePVCw1zyA3UnkFY9b4doVpodU/cxMYXHDQXHBOBx01/AH0XCUYKIdq+jEsUZAke3de8HJ3dMtB5Z58+XXMCXiFK5Nsm5RfwcwMrs0YC8xjTJXREmWrjhZGylxS4pwMDJ4KC+TXfYrbezoK65Pad6aQRNJ+60ZPxd/pWl+SBbE242rZe3Urm7r+yD3j+J3vH4lHl2ao9MEj5v4hd5+pnPPcZ3A+CrdzpW19DU0kn1Z43sOeWdFZUDePecOWSPismseOlopQs5RmVsodooaNlI6xyyPhaWdo6ZjA7GmdTnhhEo7HtNPn6G20oHOSV0hHkAFek2El6ywZ5ETLLpR3Sh967tJDScSNZhhHH3SPDnr3KmPqJDVuqGucyTeyHNOCOmq3XaG2yXa1TUUU4h7XALi3eBAI0OvArJLxsdebVvPkpjPCNTNBl4A7xxHmMd6XKxz5O/4K9PW31NZfyd7btxdqNghqXMroMYLKgZJ/wCIa+uVabVtVsxXFra2m+RyHA9/JZnxH5hZjkjI6aJiSlnXv8M012+MP6N+p4LfU0g7CKnkp3jLezwWnzCFXWwww08lRBI6NkbS90bhvDAGTjGqyC33Cst8naUNRLA7iezdjPiOB81cLR7SK6DdZc6eOpb/AIkZ3H+nD8EJnHv8Gtr3h+SKTPK6oqJJnn3nuLj3E8vyXMk5+K1N8mx+1mBII4Kt3M/Qy5/B3xQO8ezmupy6S1TsrIuIY/DJP0PwUs6lPiNUcV2pwa+eALaNrrzat1sNW6WJv7qf32+XMeRV0tPtJo5sMulNJTP4dpH77D+azSrpaijmMNXTyQSj7EjS0rj4KB1ug0upXVj+Ub9S3a31dK+ppayGSJoy5zXA7o7xxHmsm202mffawRwZbQwOPZj75+8fyVaDiM4J1GDry6JZyUCtJ4VDT2Obefj6PQwQOp0Vvtmzs1Fs3W3uoYRIyI9gwjgc4Lj3DPr8RmyENpluTTeKptPG3Ub+jXd29y8Tju46bG6Kkr6B0LOzkppGbmGEYLcY0xy6IEeJ66VclWlt3Pn8k57+q8OGT3KwbW7OSbPVzIu1bLDMHOidwdgHgR11CAIOvVZC+CnDhj8kxSSAQNHbojmxVpN62lo6MjMW/wBrLp9hup/IeaBjU4Wtexe07lLV3eRusp7CI/wg5d6nH+VNoh1zSOf4pqfT6SUlzwv5NOAwABphOknXXPnYyBv/AGj/ABP4o4eaCT/tn/zFYdbwjRpuWeUxTpLnmsZIDH+ydJAAa77MWi8bzquka2U/vovcePMcfNUa8eziugLpLTUMqoxwjlwx/rwPwWpJKcmujXX0eyW3x2Pnutoqqgl7Ktp5YJOkjC3Ph18lHX0LV0sFZCYaqCOeIjVkjQ4fFU+8ezi31W8+2SuopDwYffj9OI9fJB2dP41B7WrH7GVeOqMWnaa72ogUtbIY+cUvvs9D+S73jZC9WrLpqR00Lf31Pl7QO8DUeiAAdMEdyk6sZUamO2JI0Om27ttyiFNtLa2OjOhcwb7R5HUeRKrW1sNhhniOz0z5GvGZG5JYzoBnXPdqgOoSRkVVoK6rOuttfWdjznqvSJWK1VF3uMdJTNy9w3nEg7rW8y7HIf7LTar2fWWakjhYJYZmNx28bvecergdD8OgwEFNV4hVppqEt/8AhkGSplvuddbZA+gq5oDzDHaHy4KwXnYK728Okpg2uhHOIYeB3tP5EqqvjdG90cjHMe04c1zcEHvHJA+u+jUx/Fp/uEL5e629yQyXB7XPij3AWt3c65ye9DE/ivKB0IRrj0wWEOkkkguemguOGglx0AHNfSWy1sFosFFQbuHxRDtO951PxJWL+zWz/O21FP2jcwUv08mRoSPqj1wfIrfRwW/Rw2cjyP6j1PVONK7bs9JJJLaeZGKCzjEz9R9Yo0eCiS0LHvLt5wJOSFm1NUrIrA2mag9wakpxt3SX1avLre/7L2nxGFhemtXY0+dD5IaSkmgmHDdPmvJo5h9j4qjpsXYsrIPucEl0NNMP3bl5MUg4scPJVcJLlE9UXwzymTkEcQR4hMq4fckXfogl52Ts94Ln1NI2OY/vofcfnvxx80b5ZS16IyXhOUHmLwZXePZxcKUOktlQyrj5MeQx/lyPwVco9nrpV3VttFHLHUn6wlaWhg+8T0Hx5Ld+uEtTjI4c1OTp1+MaiEel4f2CdnLFTWKhEFP78jwDNM4ayH8hqcDv65KLAYCQACdQzmTlKcnKT3Y2vJD7pY7beG7lwpIpSRgPxhzfBw1CIqPcJhT0NRMNDHG548gpQR6k10vcwCuZHHVTMg3hE2Qhm8cnGdNVwac6dE7nFxGfFJuCMhWPdxXYdIeCZT7LQm6XakoW5+mkDXY5N5n0yqlpzUIuT4RrnsktPyCyuqpGntqwiQkn7PBv5nzV+GVAtELYacsjaGsbhrQOQAwAiC62nWK0fN9bc7r5WPux0kkk8yiTYTpIAWE2E6SAGwlhOkgBsBLATpIAYtB4ryY2Hi0HyXtJRhMMnJ1NC45MbfReDRwH7HoVISVXXB8onqZFdQQnhvDwcvBt8eNHvB78KakeCr5Fb7FvMku4PNvHKX4Lwbe8cHtPkiSSo9LU+xKvn8gs0Mo4Fp81UtrqDaytjnorVRUwo3t3XSmYGR46AHQD4+C0ILm/n4FV9JX2G1audclLCf7nz5LsFtPG/HzTK7Ti1zSPxUOXZS/U4+ktFYNeURP4L6QPDyT8lSWlj8nYj+or094L/J8xSWu4Ray0FWzH3oHj8lbfZZQF95qauSN39ni3W5HBzj+gK2iX6x8FEfxHik2adRWUxl3jc76XW4Yz9ku3txTg9XEqUo9B/dWKQt9S/BHnJ7yYkkkkwqf/2Q=="/>
          <p:cNvSpPr>
            <a:spLocks noChangeAspect="1" noChangeArrowheads="1"/>
          </p:cNvSpPr>
          <p:nvPr/>
        </p:nvSpPr>
        <p:spPr bwMode="auto">
          <a:xfrm>
            <a:off x="1679575" y="-982663"/>
            <a:ext cx="2228850" cy="20478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444" name="Picture 4"/>
          <p:cNvPicPr>
            <a:picLocks noChangeAspect="1" noChangeArrowheads="1"/>
          </p:cNvPicPr>
          <p:nvPr/>
        </p:nvPicPr>
        <p:blipFill>
          <a:blip r:embed="rId4" cstate="print"/>
          <a:srcRect/>
          <a:stretch>
            <a:fillRect/>
          </a:stretch>
        </p:blipFill>
        <p:spPr bwMode="auto">
          <a:xfrm>
            <a:off x="7543800" y="3505200"/>
            <a:ext cx="2786062" cy="2564286"/>
          </a:xfrm>
          <a:prstGeom prst="rect">
            <a:avLst/>
          </a:prstGeom>
          <a:noFill/>
          <a:ln w="9525">
            <a:noFill/>
            <a:miter lim="800000"/>
            <a:headEnd/>
            <a:tailEnd/>
          </a:ln>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p:txBody>
          <a:bodyPr/>
          <a:lstStyle/>
          <a:p>
            <a:pPr eaLnBrk="1" hangingPunct="1"/>
            <a:r>
              <a:rPr lang="en-US" dirty="0"/>
              <a:t>Margin</a:t>
            </a:r>
          </a:p>
        </p:txBody>
      </p:sp>
      <p:sp>
        <p:nvSpPr>
          <p:cNvPr id="55299" name="Rectangle 5"/>
          <p:cNvSpPr>
            <a:spLocks noGrp="1" noChangeArrowheads="1"/>
          </p:cNvSpPr>
          <p:nvPr>
            <p:ph idx="1"/>
          </p:nvPr>
        </p:nvSpPr>
        <p:spPr/>
        <p:txBody>
          <a:bodyPr/>
          <a:lstStyle/>
          <a:p>
            <a:pPr eaLnBrk="1" hangingPunct="1"/>
            <a:r>
              <a:rPr lang="en-US" dirty="0"/>
              <a:t>Margin: The difference between merchandise cost and the retail price. </a:t>
            </a:r>
          </a:p>
          <a:p>
            <a:pPr lvl="1" eaLnBrk="1" hangingPunct="1"/>
            <a:r>
              <a:rPr lang="en-US" dirty="0"/>
              <a:t>is defined and applies to an individual item, a group of items, or the entire merchandise stock of a department, store or company.  Margin can be expressed in dollars or percent.</a:t>
            </a:r>
          </a:p>
          <a:p>
            <a:pPr lvl="1" eaLnBrk="1" hangingPunct="1"/>
            <a:r>
              <a:rPr lang="en-US" dirty="0"/>
              <a:t>Margin dollars = (Retail price – cost price)</a:t>
            </a:r>
          </a:p>
          <a:p>
            <a:pPr lvl="1" eaLnBrk="1" hangingPunct="1"/>
            <a:r>
              <a:rPr lang="en-US" dirty="0"/>
              <a:t>Margin percent = (Retail price – cost price) / Retail Price</a:t>
            </a:r>
          </a:p>
          <a:p>
            <a:pPr eaLnBrk="1" hangingPunct="1"/>
            <a:endParaRPr lang="en-US" dirty="0"/>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pPr eaLnBrk="1" hangingPunct="1"/>
            <a:r>
              <a:rPr lang="en-US" dirty="0"/>
              <a:t>Margin</a:t>
            </a:r>
          </a:p>
        </p:txBody>
      </p:sp>
      <p:sp>
        <p:nvSpPr>
          <p:cNvPr id="56323" name="Rectangle 5"/>
          <p:cNvSpPr>
            <a:spLocks noGrp="1" noChangeArrowheads="1"/>
          </p:cNvSpPr>
          <p:nvPr>
            <p:ph idx="1"/>
          </p:nvPr>
        </p:nvSpPr>
        <p:spPr/>
        <p:txBody>
          <a:bodyPr/>
          <a:lstStyle/>
          <a:p>
            <a:pPr eaLnBrk="1" hangingPunct="1"/>
            <a:r>
              <a:rPr lang="en-US" dirty="0"/>
              <a:t>Buyers decisions when determining Margin</a:t>
            </a:r>
          </a:p>
          <a:p>
            <a:pPr lvl="1" eaLnBrk="1" hangingPunct="1"/>
            <a:r>
              <a:rPr lang="en-US" dirty="0"/>
              <a:t>Branded vs. Private Label</a:t>
            </a:r>
          </a:p>
          <a:p>
            <a:pPr lvl="1" eaLnBrk="1" hangingPunct="1"/>
            <a:r>
              <a:rPr lang="en-US" dirty="0"/>
              <a:t>Competitive Landscape</a:t>
            </a:r>
          </a:p>
          <a:p>
            <a:pPr lvl="1" eaLnBrk="1" hangingPunct="1"/>
            <a:r>
              <a:rPr lang="en-US" dirty="0"/>
              <a:t>Product Life Cycle</a:t>
            </a:r>
          </a:p>
          <a:p>
            <a:pPr lvl="1" eaLnBrk="1" hangingPunct="1"/>
            <a:r>
              <a:rPr lang="en-US" dirty="0"/>
              <a:t>Historical performance of like item</a:t>
            </a:r>
          </a:p>
          <a:p>
            <a:pPr lvl="1" eaLnBrk="1" hangingPunct="1"/>
            <a:r>
              <a:rPr lang="en-US" dirty="0"/>
              <a:t>Others</a:t>
            </a: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p:txBody>
          <a:bodyPr/>
          <a:lstStyle/>
          <a:p>
            <a:pPr eaLnBrk="1" hangingPunct="1"/>
            <a:r>
              <a:rPr lang="en-US"/>
              <a:t>Markdowns</a:t>
            </a:r>
          </a:p>
        </p:txBody>
      </p:sp>
      <p:sp>
        <p:nvSpPr>
          <p:cNvPr id="57347" name="Rectangle 5"/>
          <p:cNvSpPr>
            <a:spLocks noGrp="1" noChangeArrowheads="1"/>
          </p:cNvSpPr>
          <p:nvPr>
            <p:ph idx="1"/>
          </p:nvPr>
        </p:nvSpPr>
        <p:spPr/>
        <p:txBody>
          <a:bodyPr/>
          <a:lstStyle/>
          <a:p>
            <a:pPr eaLnBrk="1" hangingPunct="1"/>
            <a:r>
              <a:rPr lang="en-US"/>
              <a:t>Markdowns: lowering or reducing of the original or previous retail price on an item or group of items</a:t>
            </a:r>
          </a:p>
          <a:p>
            <a:pPr lvl="1" eaLnBrk="1" hangingPunct="1"/>
            <a:r>
              <a:rPr lang="en-US"/>
              <a:t>The most common and most important type of price adjustment is called Markdown.  </a:t>
            </a:r>
          </a:p>
          <a:p>
            <a:pPr lvl="1" eaLnBrk="1" hangingPunct="1"/>
            <a:r>
              <a:rPr lang="en-US"/>
              <a:t>Markdown $ = (Original Selling Price – New Selling Price)</a:t>
            </a:r>
          </a:p>
          <a:p>
            <a:pPr lvl="1" eaLnBrk="1" hangingPunct="1"/>
            <a:r>
              <a:rPr lang="en-US"/>
              <a:t>Markdown % = </a:t>
            </a:r>
            <a:r>
              <a:rPr lang="en-US" u="sng"/>
              <a:t>Markdown $</a:t>
            </a:r>
            <a:r>
              <a:rPr lang="en-US"/>
              <a:t>			         		     </a:t>
            </a:r>
          </a:p>
          <a:p>
            <a:pPr lvl="4" eaLnBrk="1" hangingPunct="1">
              <a:buFont typeface="Wingdings" pitchFamily="2" charset="2"/>
              <a:buNone/>
            </a:pPr>
            <a:r>
              <a:rPr lang="en-US"/>
              <a:t>  		</a:t>
            </a:r>
            <a:r>
              <a:rPr lang="en-US" sz="2000"/>
              <a:t>Net Sales $</a:t>
            </a:r>
          </a:p>
          <a:p>
            <a:pPr lvl="4" eaLnBrk="1" hangingPunct="1">
              <a:buFont typeface="Wingdings" pitchFamily="2" charset="2"/>
              <a:buNone/>
            </a:pPr>
            <a:endParaRPr lang="en-US" sz="2000"/>
          </a:p>
          <a:p>
            <a:pPr algn="ctr" eaLnBrk="1" hangingPunct="1">
              <a:buFontTx/>
              <a:buNone/>
            </a:pPr>
            <a:r>
              <a:rPr lang="en-US" i="1"/>
              <a:t>“Markdowns are one of the biggest factors in eroding profit in retail organizations.”</a:t>
            </a:r>
            <a:endParaRPr lang="en-US"/>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p:txBody>
          <a:bodyPr/>
          <a:lstStyle/>
          <a:p>
            <a:pPr eaLnBrk="1" hangingPunct="1"/>
            <a:r>
              <a:rPr lang="en-US"/>
              <a:t>Markdowns</a:t>
            </a:r>
          </a:p>
        </p:txBody>
      </p:sp>
      <p:sp>
        <p:nvSpPr>
          <p:cNvPr id="58371" name="Rectangle 5"/>
          <p:cNvSpPr>
            <a:spLocks noGrp="1" noChangeArrowheads="1"/>
          </p:cNvSpPr>
          <p:nvPr>
            <p:ph idx="1"/>
          </p:nvPr>
        </p:nvSpPr>
        <p:spPr/>
        <p:txBody>
          <a:bodyPr/>
          <a:lstStyle/>
          <a:p>
            <a:pPr eaLnBrk="1" hangingPunct="1"/>
            <a:r>
              <a:rPr lang="en-US"/>
              <a:t>Purpose of Markdowns</a:t>
            </a:r>
          </a:p>
          <a:p>
            <a:pPr lvl="1" eaLnBrk="1" hangingPunct="1"/>
            <a:r>
              <a:rPr lang="en-US"/>
              <a:t>To stimulate the sale of an item or group of items because of an unsatisfactory response by customers</a:t>
            </a:r>
          </a:p>
          <a:p>
            <a:pPr lvl="1" eaLnBrk="1" hangingPunct="1"/>
            <a:r>
              <a:rPr lang="en-US"/>
              <a:t>To attract customers to stores by offering bargains</a:t>
            </a:r>
          </a:p>
          <a:p>
            <a:pPr lvl="1" eaLnBrk="1" hangingPunct="1"/>
            <a:r>
              <a:rPr lang="en-US"/>
              <a:t>To meet competitive prices</a:t>
            </a:r>
          </a:p>
          <a:p>
            <a:pPr lvl="1" eaLnBrk="1" hangingPunct="1"/>
            <a:r>
              <a:rPr lang="en-US"/>
              <a:t>To provide Open-to-Buy money to purchase new merchandise</a:t>
            </a:r>
          </a:p>
          <a:p>
            <a:pPr eaLnBrk="1" hangingPunct="1"/>
            <a:endParaRPr lang="en-US"/>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p:txBody>
          <a:bodyPr/>
          <a:lstStyle/>
          <a:p>
            <a:pPr eaLnBrk="1" hangingPunct="1"/>
            <a:r>
              <a:rPr lang="en-US"/>
              <a:t>What is Retail?</a:t>
            </a:r>
          </a:p>
        </p:txBody>
      </p:sp>
      <p:sp>
        <p:nvSpPr>
          <p:cNvPr id="9219" name="Rectangle 1029"/>
          <p:cNvSpPr>
            <a:spLocks noGrp="1" noChangeArrowheads="1"/>
          </p:cNvSpPr>
          <p:nvPr>
            <p:ph idx="1"/>
          </p:nvPr>
        </p:nvSpPr>
        <p:spPr/>
        <p:txBody>
          <a:bodyPr/>
          <a:lstStyle/>
          <a:p>
            <a:pPr eaLnBrk="1" hangingPunct="1"/>
            <a:r>
              <a:rPr lang="en-US" dirty="0"/>
              <a:t>Retailing includes all business activities that involve the sale of goods and services to consumers for personal, family, or household use</a:t>
            </a:r>
          </a:p>
          <a:p>
            <a:pPr eaLnBrk="1" hangingPunct="1"/>
            <a:endParaRPr lang="en-US" sz="1500" dirty="0">
              <a:cs typeface="Times New Roman" pitchFamily="18" charset="0"/>
            </a:endParaRPr>
          </a:p>
          <a:p>
            <a:pPr eaLnBrk="1" hangingPunct="1"/>
            <a:r>
              <a:rPr lang="en-US" dirty="0"/>
              <a:t>What do retailers do?</a:t>
            </a:r>
          </a:p>
          <a:p>
            <a:pPr lvl="1" eaLnBrk="1" hangingPunct="1"/>
            <a:r>
              <a:rPr lang="en-US" dirty="0">
                <a:solidFill>
                  <a:srgbClr val="000000"/>
                </a:solidFill>
              </a:rPr>
              <a:t>Break-bulk</a:t>
            </a:r>
          </a:p>
          <a:p>
            <a:pPr lvl="1" eaLnBrk="1" hangingPunct="1"/>
            <a:r>
              <a:rPr lang="en-US" dirty="0">
                <a:solidFill>
                  <a:srgbClr val="000000"/>
                </a:solidFill>
              </a:rPr>
              <a:t>Provide assortment</a:t>
            </a:r>
          </a:p>
          <a:p>
            <a:pPr lvl="1" eaLnBrk="1" hangingPunct="1"/>
            <a:r>
              <a:rPr lang="en-US" dirty="0">
                <a:solidFill>
                  <a:srgbClr val="000000"/>
                </a:solidFill>
              </a:rPr>
              <a:t>Convenience of location / distribution breadth</a:t>
            </a:r>
          </a:p>
          <a:p>
            <a:pPr lvl="1" eaLnBrk="1" hangingPunct="1"/>
            <a:r>
              <a:rPr lang="en-US" dirty="0">
                <a:solidFill>
                  <a:srgbClr val="000000"/>
                </a:solidFill>
              </a:rPr>
              <a:t>Promotion</a:t>
            </a:r>
          </a:p>
          <a:p>
            <a:pPr lvl="1" eaLnBrk="1" hangingPunct="1"/>
            <a:r>
              <a:rPr lang="en-US" dirty="0">
                <a:solidFill>
                  <a:srgbClr val="000000"/>
                </a:solidFill>
              </a:rPr>
              <a:t>Value-added services</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2" dur="500"/>
                                        <p:tgtEl>
                                          <p:spTgt spid="92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219">
                                            <p:txEl>
                                              <p:pRg st="3" end="3"/>
                                            </p:txEl>
                                          </p:spTgt>
                                        </p:tgtEl>
                                        <p:attrNameLst>
                                          <p:attrName>style.visibility</p:attrName>
                                        </p:attrNameLst>
                                      </p:cBhvr>
                                      <p:to>
                                        <p:strVal val="visible"/>
                                      </p:to>
                                    </p:set>
                                    <p:animEffect transition="in" filter="blinds(horizontal)">
                                      <p:cBhvr>
                                        <p:cTn id="17" dur="500"/>
                                        <p:tgtEl>
                                          <p:spTgt spid="921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219">
                                            <p:txEl>
                                              <p:pRg st="4" end="4"/>
                                            </p:txEl>
                                          </p:spTgt>
                                        </p:tgtEl>
                                        <p:attrNameLst>
                                          <p:attrName>style.visibility</p:attrName>
                                        </p:attrNameLst>
                                      </p:cBhvr>
                                      <p:to>
                                        <p:strVal val="visible"/>
                                      </p:to>
                                    </p:set>
                                    <p:animEffect transition="in" filter="blinds(horizontal)">
                                      <p:cBhvr>
                                        <p:cTn id="22" dur="500"/>
                                        <p:tgtEl>
                                          <p:spTgt spid="92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219">
                                            <p:txEl>
                                              <p:pRg st="5" end="5"/>
                                            </p:txEl>
                                          </p:spTgt>
                                        </p:tgtEl>
                                        <p:attrNameLst>
                                          <p:attrName>style.visibility</p:attrName>
                                        </p:attrNameLst>
                                      </p:cBhvr>
                                      <p:to>
                                        <p:strVal val="visible"/>
                                      </p:to>
                                    </p:set>
                                    <p:animEffect transition="in" filter="blinds(horizontal)">
                                      <p:cBhvr>
                                        <p:cTn id="27" dur="500"/>
                                        <p:tgtEl>
                                          <p:spTgt spid="921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219">
                                            <p:txEl>
                                              <p:pRg st="6" end="6"/>
                                            </p:txEl>
                                          </p:spTgt>
                                        </p:tgtEl>
                                        <p:attrNameLst>
                                          <p:attrName>style.visibility</p:attrName>
                                        </p:attrNameLst>
                                      </p:cBhvr>
                                      <p:to>
                                        <p:strVal val="visible"/>
                                      </p:to>
                                    </p:set>
                                    <p:animEffect transition="in" filter="blinds(horizontal)">
                                      <p:cBhvr>
                                        <p:cTn id="32" dur="500"/>
                                        <p:tgtEl>
                                          <p:spTgt spid="921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219">
                                            <p:txEl>
                                              <p:pRg st="7" end="7"/>
                                            </p:txEl>
                                          </p:spTgt>
                                        </p:tgtEl>
                                        <p:attrNameLst>
                                          <p:attrName>style.visibility</p:attrName>
                                        </p:attrNameLst>
                                      </p:cBhvr>
                                      <p:to>
                                        <p:strVal val="visible"/>
                                      </p:to>
                                    </p:set>
                                    <p:animEffect transition="in" filter="blinds(horizontal)">
                                      <p:cBhvr>
                                        <p:cTn id="37" dur="500"/>
                                        <p:tgtEl>
                                          <p:spTgt spid="92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p:txBody>
          <a:bodyPr/>
          <a:lstStyle/>
          <a:p>
            <a:pPr eaLnBrk="1" hangingPunct="1"/>
            <a:r>
              <a:rPr lang="en-US"/>
              <a:t>Markdowns</a:t>
            </a:r>
          </a:p>
        </p:txBody>
      </p:sp>
      <p:sp>
        <p:nvSpPr>
          <p:cNvPr id="59395" name="Rectangle 5"/>
          <p:cNvSpPr>
            <a:spLocks noGrp="1" noChangeArrowheads="1"/>
          </p:cNvSpPr>
          <p:nvPr>
            <p:ph idx="1"/>
          </p:nvPr>
        </p:nvSpPr>
        <p:spPr/>
        <p:txBody>
          <a:bodyPr/>
          <a:lstStyle/>
          <a:p>
            <a:pPr eaLnBrk="1" hangingPunct="1"/>
            <a:r>
              <a:rPr lang="en-US"/>
              <a:t>The most common causes for Markdowns are:	</a:t>
            </a:r>
          </a:p>
          <a:p>
            <a:pPr lvl="1" eaLnBrk="1" hangingPunct="1"/>
            <a:r>
              <a:rPr lang="en-US"/>
              <a:t>Buying errors:</a:t>
            </a:r>
          </a:p>
          <a:p>
            <a:pPr lvl="2" eaLnBrk="1" hangingPunct="1"/>
            <a:r>
              <a:rPr lang="en-US"/>
              <a:t>Overbuying in quantities</a:t>
            </a:r>
          </a:p>
          <a:p>
            <a:pPr lvl="2" eaLnBrk="1" hangingPunct="1"/>
            <a:r>
              <a:rPr lang="en-US"/>
              <a:t>Buying the wrong sizes</a:t>
            </a:r>
          </a:p>
          <a:p>
            <a:pPr lvl="2" eaLnBrk="1" hangingPunct="1"/>
            <a:r>
              <a:rPr lang="en-US"/>
              <a:t>Buying poor styles, quality, materials, and colors</a:t>
            </a:r>
          </a:p>
          <a:p>
            <a:pPr lvl="2" eaLnBrk="1" hangingPunct="1"/>
            <a:r>
              <a:rPr lang="en-US"/>
              <a:t>Poor timing in ordering goods</a:t>
            </a:r>
          </a:p>
          <a:p>
            <a:pPr lvl="2" eaLnBrk="1" hangingPunct="1"/>
            <a:r>
              <a:rPr lang="en-US"/>
              <a:t>Receiving and accepting merchandise that has been shipped late</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ChangeArrowheads="1"/>
          </p:cNvSpPr>
          <p:nvPr>
            <p:ph type="title"/>
          </p:nvPr>
        </p:nvSpPr>
        <p:spPr/>
        <p:txBody>
          <a:bodyPr/>
          <a:lstStyle/>
          <a:p>
            <a:pPr eaLnBrk="1" hangingPunct="1"/>
            <a:r>
              <a:rPr lang="en-US"/>
              <a:t>Markdowns</a:t>
            </a:r>
          </a:p>
        </p:txBody>
      </p:sp>
      <p:sp>
        <p:nvSpPr>
          <p:cNvPr id="60419" name="Rectangle 5"/>
          <p:cNvSpPr>
            <a:spLocks noGrp="1" noChangeArrowheads="1"/>
          </p:cNvSpPr>
          <p:nvPr>
            <p:ph idx="1"/>
          </p:nvPr>
        </p:nvSpPr>
        <p:spPr/>
        <p:txBody>
          <a:bodyPr>
            <a:normAutofit/>
          </a:bodyPr>
          <a:lstStyle/>
          <a:p>
            <a:pPr eaLnBrk="1" hangingPunct="1">
              <a:lnSpc>
                <a:spcPct val="115000"/>
              </a:lnSpc>
              <a:buClr>
                <a:schemeClr val="accent1"/>
              </a:buClr>
            </a:pPr>
            <a:r>
              <a:rPr lang="en-US"/>
              <a:t>The most common causes for Markdowns are:</a:t>
            </a:r>
          </a:p>
          <a:p>
            <a:pPr lvl="1" eaLnBrk="1" hangingPunct="1"/>
            <a:r>
              <a:rPr lang="en-US"/>
              <a:t>Pricing Errors</a:t>
            </a:r>
          </a:p>
          <a:p>
            <a:pPr lvl="2" eaLnBrk="1" hangingPunct="1"/>
            <a:r>
              <a:rPr lang="en-US"/>
              <a:t>Poor timing of markdowns</a:t>
            </a:r>
          </a:p>
          <a:p>
            <a:pPr lvl="2" eaLnBrk="1" hangingPunct="1"/>
            <a:r>
              <a:rPr lang="en-US"/>
              <a:t>Setting the initial price too high</a:t>
            </a:r>
          </a:p>
          <a:p>
            <a:pPr lvl="2" eaLnBrk="1" hangingPunct="1"/>
            <a:r>
              <a:rPr lang="en-US"/>
              <a:t>Not being competitive in price for the same goods</a:t>
            </a:r>
          </a:p>
          <a:p>
            <a:pPr lvl="2" eaLnBrk="1" hangingPunct="1"/>
            <a:r>
              <a:rPr lang="en-US"/>
              <a:t>Deferring Markdowns too long</a:t>
            </a:r>
          </a:p>
          <a:p>
            <a:pPr lvl="1" eaLnBrk="1" hangingPunct="1">
              <a:lnSpc>
                <a:spcPct val="115000"/>
              </a:lnSpc>
            </a:pPr>
            <a:r>
              <a:rPr lang="en-US"/>
              <a:t>Selling Errors</a:t>
            </a:r>
          </a:p>
          <a:p>
            <a:pPr lvl="2" eaLnBrk="1" hangingPunct="1"/>
            <a:r>
              <a:rPr lang="en-US"/>
              <a:t>Poor stock keeping</a:t>
            </a:r>
          </a:p>
          <a:p>
            <a:pPr lvl="2" eaLnBrk="1" hangingPunct="1"/>
            <a:r>
              <a:rPr lang="en-US"/>
              <a:t>Soiled or damaged goods</a:t>
            </a:r>
          </a:p>
          <a:p>
            <a:pPr lvl="2" eaLnBrk="1" hangingPunct="1"/>
            <a:r>
              <a:rPr lang="en-US"/>
              <a:t>Failure to display merchandise properly  </a:t>
            </a:r>
          </a:p>
          <a:p>
            <a:pPr lvl="2" eaLnBrk="1" hangingPunct="1"/>
            <a:r>
              <a:rPr lang="en-US"/>
              <a:t>Uninformed salespeople</a:t>
            </a:r>
            <a:endParaRPr lang="en-US" sz="1500"/>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p:txBody>
          <a:bodyPr/>
          <a:lstStyle/>
          <a:p>
            <a:pPr eaLnBrk="1" hangingPunct="1"/>
            <a:r>
              <a:rPr lang="en-US" dirty="0"/>
              <a:t>Inventory Turn</a:t>
            </a:r>
          </a:p>
        </p:txBody>
      </p:sp>
      <p:sp>
        <p:nvSpPr>
          <p:cNvPr id="61443" name="Rectangle 5"/>
          <p:cNvSpPr>
            <a:spLocks noGrp="1" noChangeArrowheads="1"/>
          </p:cNvSpPr>
          <p:nvPr>
            <p:ph idx="1"/>
          </p:nvPr>
        </p:nvSpPr>
        <p:spPr/>
        <p:txBody>
          <a:bodyPr/>
          <a:lstStyle/>
          <a:p>
            <a:pPr eaLnBrk="1" hangingPunct="1"/>
            <a:r>
              <a:rPr lang="en-US" dirty="0"/>
              <a:t>Inventory Turn: The number of times, with in a given period that the inventory is sold and replaced.</a:t>
            </a:r>
          </a:p>
          <a:p>
            <a:pPr lvl="1" eaLnBrk="1" hangingPunct="1"/>
            <a:r>
              <a:rPr lang="en-US" dirty="0"/>
              <a:t>Every retailer should understand the importance of inventory turn to make better use of capital investment, to control inventory, and ultimately optimize profits. </a:t>
            </a:r>
          </a:p>
          <a:p>
            <a:pPr lvl="1" eaLnBrk="1" hangingPunct="1"/>
            <a:r>
              <a:rPr lang="en-US" dirty="0"/>
              <a:t>Indicates whether customers are buying</a:t>
            </a:r>
          </a:p>
          <a:p>
            <a:pPr lvl="1" eaLnBrk="1" hangingPunct="1"/>
            <a:r>
              <a:rPr lang="en-US" dirty="0"/>
              <a:t>Inventory Turn =     </a:t>
            </a:r>
            <a:r>
              <a:rPr lang="en-US" u="sng" dirty="0"/>
              <a:t>Net sales for period</a:t>
            </a:r>
            <a:r>
              <a:rPr lang="en-US" dirty="0"/>
              <a:t>		   	            	      		Average stock for same period</a:t>
            </a: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p:txBody>
          <a:bodyPr/>
          <a:lstStyle/>
          <a:p>
            <a:pPr eaLnBrk="1" hangingPunct="1"/>
            <a:r>
              <a:rPr lang="en-US" dirty="0"/>
              <a:t>Inventory Turn</a:t>
            </a:r>
          </a:p>
        </p:txBody>
      </p:sp>
      <p:sp>
        <p:nvSpPr>
          <p:cNvPr id="62467" name="Rectangle 5"/>
          <p:cNvSpPr>
            <a:spLocks noGrp="1" noChangeArrowheads="1"/>
          </p:cNvSpPr>
          <p:nvPr>
            <p:ph idx="1"/>
          </p:nvPr>
        </p:nvSpPr>
        <p:spPr/>
        <p:txBody>
          <a:bodyPr/>
          <a:lstStyle/>
          <a:p>
            <a:pPr eaLnBrk="1" hangingPunct="1"/>
            <a:r>
              <a:rPr lang="en-US" dirty="0"/>
              <a:t>Inventory Turn is important to a retail operation because it:</a:t>
            </a:r>
          </a:p>
          <a:p>
            <a:pPr lvl="1" eaLnBrk="1" hangingPunct="1"/>
            <a:r>
              <a:rPr lang="en-US" dirty="0"/>
              <a:t>Stimulates sales by presenting fresh merchandise to the customer</a:t>
            </a:r>
          </a:p>
          <a:p>
            <a:pPr lvl="1" eaLnBrk="1" hangingPunct="1"/>
            <a:r>
              <a:rPr lang="en-US" dirty="0"/>
              <a:t>Reduces markdowns by keeping the flow of new goods constant, thereby curbing the accumulation of large amounts of older stock</a:t>
            </a:r>
          </a:p>
          <a:p>
            <a:pPr lvl="1" eaLnBrk="1" hangingPunct="1"/>
            <a:r>
              <a:rPr lang="en-US" dirty="0"/>
              <a:t>Lowers the cost of goods sold because the Open-to-Buy position permits the Buyer to take advantage of special prices and offerings</a:t>
            </a:r>
          </a:p>
          <a:p>
            <a:pPr lvl="1" eaLnBrk="1" hangingPunct="1"/>
            <a:r>
              <a:rPr lang="en-US" dirty="0"/>
              <a:t>Decreases interest, merchandise taxes, and other operating expenses as a percentage of net sales</a:t>
            </a: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p:txBody>
          <a:bodyPr/>
          <a:lstStyle/>
          <a:p>
            <a:pPr eaLnBrk="1" hangingPunct="1"/>
            <a:r>
              <a:rPr lang="en-US"/>
              <a:t>Open to Buy</a:t>
            </a:r>
          </a:p>
        </p:txBody>
      </p:sp>
      <p:sp>
        <p:nvSpPr>
          <p:cNvPr id="63491" name="Rectangle 5"/>
          <p:cNvSpPr>
            <a:spLocks noGrp="1" noChangeArrowheads="1"/>
          </p:cNvSpPr>
          <p:nvPr>
            <p:ph idx="1"/>
          </p:nvPr>
        </p:nvSpPr>
        <p:spPr/>
        <p:txBody>
          <a:bodyPr/>
          <a:lstStyle/>
          <a:p>
            <a:pPr eaLnBrk="1" hangingPunct="1"/>
            <a:r>
              <a:rPr lang="en-US" dirty="0"/>
              <a:t>Open to Buy (OTB): the amount of unspent (i.e. order limit) money that is available for purchasing merchandise that will be delivered during a given period.  </a:t>
            </a:r>
          </a:p>
          <a:p>
            <a:pPr eaLnBrk="1" hangingPunct="1"/>
            <a:r>
              <a:rPr lang="en-US" dirty="0"/>
              <a:t>It represents the difference between planned purchases for a period and the merchandise orders already placed for that period</a:t>
            </a:r>
          </a:p>
          <a:p>
            <a:pPr eaLnBrk="1" hangingPunct="1"/>
            <a:r>
              <a:rPr lang="en-US" dirty="0"/>
              <a:t>Open to Buy = Target Sales + Planned Markdown + Planned Closing Inventory – Opening Inventory -  Commitments</a:t>
            </a:r>
          </a:p>
          <a:p>
            <a:pPr eaLnBrk="1" hangingPunct="1"/>
            <a:endParaRPr lang="en-US" dirty="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8"/>
          <p:cNvSpPr>
            <a:spLocks noGrp="1" noChangeArrowheads="1"/>
          </p:cNvSpPr>
          <p:nvPr>
            <p:ph type="title"/>
          </p:nvPr>
        </p:nvSpPr>
        <p:spPr/>
        <p:txBody>
          <a:bodyPr/>
          <a:lstStyle/>
          <a:p>
            <a:pPr eaLnBrk="1" hangingPunct="1"/>
            <a:r>
              <a:rPr lang="en-US"/>
              <a:t>Open to Buy</a:t>
            </a:r>
          </a:p>
        </p:txBody>
      </p:sp>
      <p:sp>
        <p:nvSpPr>
          <p:cNvPr id="64515" name="Rectangle 1029"/>
          <p:cNvSpPr>
            <a:spLocks noGrp="1" noChangeArrowheads="1"/>
          </p:cNvSpPr>
          <p:nvPr>
            <p:ph idx="1"/>
          </p:nvPr>
        </p:nvSpPr>
        <p:spPr/>
        <p:txBody>
          <a:bodyPr/>
          <a:lstStyle/>
          <a:p>
            <a:pPr eaLnBrk="1" hangingPunct="1"/>
            <a:r>
              <a:rPr lang="en-US"/>
              <a:t>Why is managing an OTB so important?</a:t>
            </a:r>
          </a:p>
          <a:p>
            <a:pPr lvl="1" eaLnBrk="1" hangingPunct="1"/>
            <a:r>
              <a:rPr lang="en-US"/>
              <a:t>Over spending can cause markdowns and erode profitability</a:t>
            </a:r>
          </a:p>
          <a:p>
            <a:pPr lvl="1" eaLnBrk="1" hangingPunct="1"/>
            <a:r>
              <a:rPr lang="en-US"/>
              <a:t>Over spending can cause your store to be visually unappealing which could negatively affect sales</a:t>
            </a:r>
          </a:p>
          <a:p>
            <a:pPr lvl="1" eaLnBrk="1" hangingPunct="1"/>
            <a:r>
              <a:rPr lang="en-US"/>
              <a:t>Over spending ties up capital and adds to interest charges</a:t>
            </a:r>
          </a:p>
          <a:p>
            <a:pPr lvl="1" eaLnBrk="1" hangingPunct="1"/>
            <a:r>
              <a:rPr lang="en-US"/>
              <a:t>Under spending can cause you to miss sales</a:t>
            </a:r>
          </a:p>
          <a:p>
            <a:pPr lvl="1" eaLnBrk="1" hangingPunct="1"/>
            <a:r>
              <a:rPr lang="en-US"/>
              <a:t>Under spending can create empty bins which has a negative impact on sales and customer retention</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p:txBody>
          <a:bodyPr/>
          <a:lstStyle/>
          <a:p>
            <a:pPr eaLnBrk="1" hangingPunct="1"/>
            <a:r>
              <a:rPr lang="en-US"/>
              <a:t>Profit</a:t>
            </a:r>
          </a:p>
        </p:txBody>
      </p:sp>
      <p:sp>
        <p:nvSpPr>
          <p:cNvPr id="65539" name="Rectangle 5"/>
          <p:cNvSpPr>
            <a:spLocks noGrp="1" noChangeArrowheads="1"/>
          </p:cNvSpPr>
          <p:nvPr>
            <p:ph idx="1"/>
          </p:nvPr>
        </p:nvSpPr>
        <p:spPr/>
        <p:txBody>
          <a:bodyPr/>
          <a:lstStyle/>
          <a:p>
            <a:pPr eaLnBrk="1" hangingPunct="1"/>
            <a:r>
              <a:rPr lang="en-US"/>
              <a:t>The calculation of profit is used to:</a:t>
            </a:r>
          </a:p>
          <a:p>
            <a:pPr lvl="1" eaLnBrk="1" hangingPunct="1">
              <a:buClr>
                <a:schemeClr val="bg2"/>
              </a:buClr>
              <a:buFontTx/>
              <a:buChar char="•"/>
            </a:pPr>
            <a:r>
              <a:rPr lang="en-US"/>
              <a:t>Exchange data and compare stores to determine strengths and weaknesses</a:t>
            </a:r>
          </a:p>
          <a:p>
            <a:pPr lvl="1" eaLnBrk="1" hangingPunct="1">
              <a:buClr>
                <a:schemeClr val="bg2"/>
              </a:buClr>
              <a:buFontTx/>
              <a:buChar char="•"/>
            </a:pPr>
            <a:r>
              <a:rPr lang="en-US"/>
              <a:t>Indicate the direction of the business and whether it is prosperous, struggling for survival, or bankrupt</a:t>
            </a:r>
          </a:p>
          <a:p>
            <a:pPr lvl="1" eaLnBrk="1" hangingPunct="1">
              <a:buClr>
                <a:schemeClr val="bg2"/>
              </a:buClr>
              <a:buFontTx/>
              <a:buChar char="•"/>
            </a:pPr>
            <a:r>
              <a:rPr lang="en-US"/>
              <a:t>Provide a statement for analysis so that knowledgeable changes in management or policy can be made</a:t>
            </a:r>
          </a:p>
          <a:p>
            <a:pPr lvl="1" eaLnBrk="1" hangingPunct="1">
              <a:buClr>
                <a:schemeClr val="bg2"/>
              </a:buClr>
              <a:buFontTx/>
              <a:buChar char="•"/>
            </a:pPr>
            <a:r>
              <a:rPr lang="en-US"/>
              <a:t>Improve the profit margin by using this analysis</a:t>
            </a:r>
          </a:p>
          <a:p>
            <a:pPr eaLnBrk="1" hangingPunct="1"/>
            <a:endParaRPr lang="en-US"/>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ChangeArrowheads="1"/>
          </p:cNvSpPr>
          <p:nvPr>
            <p:ph type="title"/>
          </p:nvPr>
        </p:nvSpPr>
        <p:spPr/>
        <p:txBody>
          <a:bodyPr/>
          <a:lstStyle/>
          <a:p>
            <a:pPr eaLnBrk="1" hangingPunct="1"/>
            <a:r>
              <a:rPr lang="en-US"/>
              <a:t>Basic profit factors</a:t>
            </a:r>
          </a:p>
        </p:txBody>
      </p:sp>
      <p:sp>
        <p:nvSpPr>
          <p:cNvPr id="66563" name="Rectangle 5"/>
          <p:cNvSpPr>
            <a:spLocks noGrp="1" noChangeArrowheads="1"/>
          </p:cNvSpPr>
          <p:nvPr>
            <p:ph idx="1"/>
          </p:nvPr>
        </p:nvSpPr>
        <p:spPr/>
        <p:txBody>
          <a:bodyPr/>
          <a:lstStyle/>
          <a:p>
            <a:pPr eaLnBrk="1" hangingPunct="1"/>
            <a:r>
              <a:rPr lang="en-US"/>
              <a:t>The four basic merchandising factors that directly affect profit results are: </a:t>
            </a:r>
          </a:p>
          <a:p>
            <a:pPr lvl="1" eaLnBrk="1" hangingPunct="1"/>
            <a:r>
              <a:rPr lang="en-US"/>
              <a:t>Operating Income (retailers refer to this as sales volume, which is a net sales figure)</a:t>
            </a:r>
          </a:p>
          <a:p>
            <a:pPr lvl="1" eaLnBrk="1" hangingPunct="1"/>
            <a:r>
              <a:rPr lang="en-US"/>
              <a:t>Cost Of Goods Sold</a:t>
            </a:r>
          </a:p>
          <a:p>
            <a:pPr lvl="1" eaLnBrk="1" hangingPunct="1"/>
            <a:r>
              <a:rPr lang="en-US"/>
              <a:t>Gross Margin</a:t>
            </a:r>
          </a:p>
          <a:p>
            <a:pPr lvl="1" eaLnBrk="1" hangingPunct="1"/>
            <a:r>
              <a:rPr lang="en-US"/>
              <a:t>Operating Expenses </a:t>
            </a:r>
          </a:p>
          <a:p>
            <a:pPr eaLnBrk="1" hangingPunct="1"/>
            <a:endParaRPr lang="en-US"/>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p:cNvSpPr>
            <a:spLocks noGrp="1" noChangeArrowheads="1"/>
          </p:cNvSpPr>
          <p:nvPr>
            <p:ph type="title"/>
          </p:nvPr>
        </p:nvSpPr>
        <p:spPr/>
        <p:txBody>
          <a:bodyPr/>
          <a:lstStyle/>
          <a:p>
            <a:pPr eaLnBrk="1" hangingPunct="1"/>
            <a:r>
              <a:rPr lang="en-US"/>
              <a:t>Income Statement</a:t>
            </a:r>
          </a:p>
        </p:txBody>
      </p:sp>
      <p:sp>
        <p:nvSpPr>
          <p:cNvPr id="67587" name="Rectangle 5"/>
          <p:cNvSpPr>
            <a:spLocks noGrp="1" noChangeArrowheads="1"/>
          </p:cNvSpPr>
          <p:nvPr>
            <p:ph idx="1"/>
          </p:nvPr>
        </p:nvSpPr>
        <p:spPr/>
        <p:txBody>
          <a:bodyPr/>
          <a:lstStyle/>
          <a:p>
            <a:pPr eaLnBrk="1" hangingPunct="1"/>
            <a:r>
              <a:rPr lang="en-US"/>
              <a:t>Gross sales are the total initial dollars received for Merchandise sold during a given period</a:t>
            </a:r>
          </a:p>
          <a:p>
            <a:pPr eaLnBrk="1" hangingPunct="1"/>
            <a:r>
              <a:rPr lang="en-US"/>
              <a:t>Gross sales = Total of all the prices charged to consumers on individual items x number of units actually sold</a:t>
            </a: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ChangeArrowheads="1"/>
          </p:cNvSpPr>
          <p:nvPr>
            <p:ph type="title"/>
          </p:nvPr>
        </p:nvSpPr>
        <p:spPr/>
        <p:txBody>
          <a:bodyPr/>
          <a:lstStyle/>
          <a:p>
            <a:pPr eaLnBrk="1" hangingPunct="1"/>
            <a:r>
              <a:rPr lang="en-US"/>
              <a:t>Operating income</a:t>
            </a:r>
          </a:p>
        </p:txBody>
      </p:sp>
      <p:sp>
        <p:nvSpPr>
          <p:cNvPr id="68611" name="Rectangle 5"/>
          <p:cNvSpPr>
            <a:spLocks noGrp="1" noChangeArrowheads="1"/>
          </p:cNvSpPr>
          <p:nvPr>
            <p:ph idx="1"/>
          </p:nvPr>
        </p:nvSpPr>
        <p:spPr/>
        <p:txBody>
          <a:bodyPr>
            <a:normAutofit/>
          </a:bodyPr>
          <a:lstStyle/>
          <a:p>
            <a:pPr eaLnBrk="1" hangingPunct="1"/>
            <a:r>
              <a:rPr lang="en-US"/>
              <a:t>Net Sales</a:t>
            </a:r>
            <a:r>
              <a:rPr lang="en-US" sz="2000"/>
              <a:t> </a:t>
            </a:r>
          </a:p>
          <a:p>
            <a:pPr lvl="1" eaLnBrk="1" hangingPunct="1"/>
            <a:r>
              <a:rPr lang="en-US" sz="1800"/>
              <a:t>Net sales are the total for a given period after Customer Returns and Allowances have been deducted from gross sales</a:t>
            </a:r>
          </a:p>
          <a:p>
            <a:pPr eaLnBrk="1" hangingPunct="1"/>
            <a:r>
              <a:rPr lang="en-US"/>
              <a:t>Customer Returns and Allowances</a:t>
            </a:r>
          </a:p>
          <a:p>
            <a:pPr lvl="1" eaLnBrk="1" hangingPunct="1"/>
            <a:r>
              <a:rPr lang="en-US" sz="1800"/>
              <a:t>These are important factors because the customer gets a complete refund of the purchase price, or a partial rebate, and a deduction must be made from the gross sales figure because there is a cancellation of the sale</a:t>
            </a:r>
          </a:p>
          <a:p>
            <a:pPr lvl="1" eaLnBrk="1" hangingPunct="1"/>
            <a:r>
              <a:rPr lang="en-US" sz="1800"/>
              <a:t>Customer Returns and Allowances – Total of all refunds or credits to the customer on individual items x actual number of units actually returned</a:t>
            </a:r>
          </a:p>
          <a:p>
            <a:pPr lvl="1" eaLnBrk="1" hangingPunct="1"/>
            <a:r>
              <a:rPr lang="en-US" sz="1800"/>
              <a:t>Net Sales = Gross Sales – Customer returns and Allowances</a:t>
            </a:r>
            <a:endParaRPr lang="en-US"/>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6"/>
          <p:cNvSpPr>
            <a:spLocks noGrp="1" noChangeArrowheads="1"/>
          </p:cNvSpPr>
          <p:nvPr>
            <p:ph type="title"/>
          </p:nvPr>
        </p:nvSpPr>
        <p:spPr/>
        <p:txBody>
          <a:bodyPr/>
          <a:lstStyle/>
          <a:p>
            <a:pPr eaLnBrk="1" hangingPunct="1"/>
            <a:r>
              <a:rPr lang="en-US"/>
              <a:t>Retail Footprint</a:t>
            </a:r>
          </a:p>
        </p:txBody>
      </p:sp>
      <p:sp>
        <p:nvSpPr>
          <p:cNvPr id="524290" name="Rectangle 2"/>
          <p:cNvSpPr>
            <a:spLocks noGrp="1" noChangeArrowheads="1"/>
          </p:cNvSpPr>
          <p:nvPr>
            <p:ph idx="1"/>
          </p:nvPr>
        </p:nvSpPr>
        <p:spPr>
          <a:xfrm>
            <a:off x="379512" y="1144588"/>
            <a:ext cx="4607044" cy="4419600"/>
          </a:xfrm>
        </p:spPr>
        <p:txBody>
          <a:bodyPr/>
          <a:lstStyle/>
          <a:p>
            <a:pPr eaLnBrk="1" hangingPunct="1">
              <a:lnSpc>
                <a:spcPct val="105000"/>
              </a:lnSpc>
              <a:defRPr/>
            </a:pPr>
            <a:r>
              <a:rPr lang="en-US" dirty="0">
                <a:effectLst>
                  <a:outerShdw blurRad="38100" dist="38100" dir="2700000" algn="tl">
                    <a:srgbClr val="C0C0C0"/>
                  </a:outerShdw>
                </a:effectLst>
              </a:rPr>
              <a:t>Retail is all about selling</a:t>
            </a:r>
          </a:p>
          <a:p>
            <a:pPr eaLnBrk="1" hangingPunct="1">
              <a:lnSpc>
                <a:spcPct val="105000"/>
              </a:lnSpc>
              <a:defRPr/>
            </a:pPr>
            <a:r>
              <a:rPr lang="en-US" dirty="0">
                <a:effectLst>
                  <a:outerShdw blurRad="38100" dist="38100" dir="2700000" algn="tl">
                    <a:srgbClr val="C0C0C0"/>
                  </a:outerShdw>
                </a:effectLst>
              </a:rPr>
              <a:t>Retail is forming relationships and partnerships with your suppliers</a:t>
            </a:r>
          </a:p>
          <a:p>
            <a:pPr eaLnBrk="1" hangingPunct="1">
              <a:lnSpc>
                <a:spcPct val="105000"/>
              </a:lnSpc>
              <a:defRPr/>
            </a:pPr>
            <a:r>
              <a:rPr lang="en-US" dirty="0">
                <a:effectLst>
                  <a:outerShdw blurRad="38100" dist="38100" dir="2700000" algn="tl">
                    <a:srgbClr val="C0C0C0"/>
                  </a:outerShdw>
                </a:effectLst>
              </a:rPr>
              <a:t>Retail is about the Customer</a:t>
            </a:r>
          </a:p>
          <a:p>
            <a:pPr eaLnBrk="1" hangingPunct="1">
              <a:lnSpc>
                <a:spcPct val="105000"/>
              </a:lnSpc>
              <a:defRPr/>
            </a:pPr>
            <a:r>
              <a:rPr lang="en-US" dirty="0">
                <a:effectLst>
                  <a:outerShdw blurRad="38100" dist="38100" dir="2700000" algn="tl">
                    <a:srgbClr val="C0C0C0"/>
                  </a:outerShdw>
                </a:effectLst>
              </a:rPr>
              <a:t>“Retail is Detail”</a:t>
            </a:r>
          </a:p>
          <a:p>
            <a:pPr eaLnBrk="1" hangingPunct="1">
              <a:defRPr/>
            </a:pPr>
            <a:endParaRPr lang="en-US" dirty="0"/>
          </a:p>
        </p:txBody>
      </p:sp>
      <p:grpSp>
        <p:nvGrpSpPr>
          <p:cNvPr id="2" name="Group 3"/>
          <p:cNvGrpSpPr>
            <a:grpSpLocks/>
          </p:cNvGrpSpPr>
          <p:nvPr/>
        </p:nvGrpSpPr>
        <p:grpSpPr bwMode="auto">
          <a:xfrm>
            <a:off x="5243514" y="841376"/>
            <a:ext cx="5576887" cy="5026025"/>
            <a:chOff x="1142" y="730"/>
            <a:chExt cx="3733" cy="3344"/>
          </a:xfrm>
        </p:grpSpPr>
        <p:pic>
          <p:nvPicPr>
            <p:cNvPr id="3078" name="Picture 4" descr="Solution Circle Level 1"/>
            <p:cNvPicPr>
              <a:picLocks noChangeAspect="1" noChangeArrowheads="1"/>
            </p:cNvPicPr>
            <p:nvPr/>
          </p:nvPicPr>
          <p:blipFill>
            <a:blip r:embed="rId3" cstate="print"/>
            <a:srcRect l="26636" t="18353" r="28363" b="16588"/>
            <a:stretch>
              <a:fillRect/>
            </a:stretch>
          </p:blipFill>
          <p:spPr bwMode="auto">
            <a:xfrm>
              <a:off x="1940" y="1307"/>
              <a:ext cx="1965" cy="2150"/>
            </a:xfrm>
            <a:prstGeom prst="rect">
              <a:avLst/>
            </a:prstGeom>
            <a:noFill/>
            <a:ln w="9525">
              <a:noFill/>
              <a:miter lim="800000"/>
              <a:headEnd/>
              <a:tailEnd/>
            </a:ln>
          </p:spPr>
        </p:pic>
        <p:graphicFrame>
          <p:nvGraphicFramePr>
            <p:cNvPr id="3074" name="Object 5"/>
            <p:cNvGraphicFramePr>
              <a:graphicFrameLocks noChangeAspect="1"/>
            </p:cNvGraphicFramePr>
            <p:nvPr/>
          </p:nvGraphicFramePr>
          <p:xfrm>
            <a:off x="1142" y="730"/>
            <a:ext cx="3733" cy="3344"/>
          </p:xfrm>
          <a:graphic>
            <a:graphicData uri="http://schemas.openxmlformats.org/presentationml/2006/ole">
              <mc:AlternateContent xmlns:mc="http://schemas.openxmlformats.org/markup-compatibility/2006">
                <mc:Choice xmlns:v="urn:schemas-microsoft-com:vml" Requires="v">
                  <p:oleObj name="Bitmap Image" r:id="rId4" imgW="5028571" imgH="4505954" progId="PBrush">
                    <p:embed/>
                  </p:oleObj>
                </mc:Choice>
                <mc:Fallback>
                  <p:oleObj name="Bitmap Image" r:id="rId4" imgW="5028571" imgH="4505954" progId="PBrush">
                    <p:embed/>
                    <p:pic>
                      <p:nvPicPr>
                        <p:cNvPr id="3074" name="Object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2" y="730"/>
                          <a:ext cx="3733" cy="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p:txBody>
          <a:bodyPr/>
          <a:lstStyle/>
          <a:p>
            <a:pPr eaLnBrk="1" hangingPunct="1"/>
            <a:r>
              <a:rPr lang="en-US"/>
              <a:t>Cost of goods sold (COGS)</a:t>
            </a:r>
          </a:p>
        </p:txBody>
      </p:sp>
      <p:sp>
        <p:nvSpPr>
          <p:cNvPr id="69635" name="Rectangle 1028"/>
          <p:cNvSpPr>
            <a:spLocks noGrp="1" noChangeArrowheads="1"/>
          </p:cNvSpPr>
          <p:nvPr>
            <p:ph idx="1"/>
          </p:nvPr>
        </p:nvSpPr>
        <p:spPr/>
        <p:txBody>
          <a:bodyPr/>
          <a:lstStyle/>
          <a:p>
            <a:pPr eaLnBrk="1" hangingPunct="1">
              <a:buClr>
                <a:schemeClr val="accent1"/>
              </a:buClr>
            </a:pPr>
            <a:r>
              <a:rPr lang="en-US" altLang="ko-KR">
                <a:ea typeface="Gulim" pitchFamily="34" charset="-127"/>
              </a:rPr>
              <a:t>COGS is the cost directly related to selling a product during an operating period</a:t>
            </a:r>
          </a:p>
          <a:p>
            <a:pPr eaLnBrk="1" hangingPunct="1">
              <a:buClr>
                <a:schemeClr val="accent1"/>
              </a:buClr>
            </a:pPr>
            <a:r>
              <a:rPr lang="en-US" altLang="ko-KR">
                <a:ea typeface="Gulim" pitchFamily="34" charset="-127"/>
              </a:rPr>
              <a:t>COGS is calculated by adding total product cost (after cash discounts), transportation charges, and merchandise preparation costs</a:t>
            </a:r>
          </a:p>
          <a:p>
            <a:pPr eaLnBrk="1" hangingPunct="1">
              <a:buClr>
                <a:schemeClr val="accent1"/>
              </a:buClr>
            </a:pPr>
            <a:r>
              <a:rPr lang="en-US" altLang="ko-KR">
                <a:ea typeface="Gulim" pitchFamily="34" charset="-127"/>
              </a:rPr>
              <a:t>When COGS is subtracted from the sales revenue, you get Gross Profit Margin (GM)</a:t>
            </a:r>
          </a:p>
          <a:p>
            <a:pPr lvl="1" eaLnBrk="1" hangingPunct="1"/>
            <a:r>
              <a:rPr lang="en-US" altLang="ko-KR">
                <a:ea typeface="Gulim" pitchFamily="34" charset="-127"/>
              </a:rPr>
              <a:t>Do not confuse cost with price, which is what the company charges its customers for products or services</a:t>
            </a: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t>Cost of goods sold (COGS)</a:t>
            </a:r>
          </a:p>
        </p:txBody>
      </p:sp>
      <p:sp>
        <p:nvSpPr>
          <p:cNvPr id="70659" name="Rectangle 3"/>
          <p:cNvSpPr>
            <a:spLocks noGrp="1" noChangeArrowheads="1"/>
          </p:cNvSpPr>
          <p:nvPr>
            <p:ph idx="1"/>
          </p:nvPr>
        </p:nvSpPr>
        <p:spPr/>
        <p:txBody>
          <a:bodyPr/>
          <a:lstStyle/>
          <a:p>
            <a:pPr eaLnBrk="1" hangingPunct="1">
              <a:buClr>
                <a:schemeClr val="accent1"/>
              </a:buClr>
            </a:pPr>
            <a:r>
              <a:rPr lang="en-US" altLang="ko-KR">
                <a:ea typeface="Gulim" pitchFamily="34" charset="-127"/>
              </a:rPr>
              <a:t>Since COGS has a direct impact on sales and gross margin, it is important to understand if the cost of goods is trending up or down</a:t>
            </a:r>
          </a:p>
          <a:p>
            <a:pPr eaLnBrk="1" hangingPunct="1">
              <a:buClr>
                <a:schemeClr val="accent1"/>
              </a:buClr>
            </a:pPr>
            <a:r>
              <a:rPr lang="en-US"/>
              <a:t>Many items impact COGS and can be examined to understand if value can be created</a:t>
            </a:r>
          </a:p>
          <a:p>
            <a:pPr lvl="1" eaLnBrk="1" hangingPunct="1"/>
            <a:r>
              <a:rPr lang="en-US">
                <a:ea typeface="Gulim" pitchFamily="34" charset="-127"/>
              </a:rPr>
              <a:t>Vendor terms and discounts, rebates, rush orders, drop shipments and shrinkage are a few examples of items that can impact cost</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ChangeArrowheads="1"/>
          </p:cNvSpPr>
          <p:nvPr>
            <p:ph type="title"/>
          </p:nvPr>
        </p:nvSpPr>
        <p:spPr/>
        <p:txBody>
          <a:bodyPr/>
          <a:lstStyle/>
          <a:p>
            <a:pPr eaLnBrk="1" hangingPunct="1"/>
            <a:r>
              <a:rPr lang="en-US"/>
              <a:t>Total Cost of Merchandise sold</a:t>
            </a:r>
          </a:p>
        </p:txBody>
      </p:sp>
      <p:sp>
        <p:nvSpPr>
          <p:cNvPr id="71683" name="Rectangle 5"/>
          <p:cNvSpPr>
            <a:spLocks noGrp="1" noChangeArrowheads="1"/>
          </p:cNvSpPr>
          <p:nvPr>
            <p:ph idx="1"/>
          </p:nvPr>
        </p:nvSpPr>
        <p:spPr/>
        <p:txBody>
          <a:bodyPr>
            <a:normAutofit/>
          </a:bodyPr>
          <a:lstStyle/>
          <a:p>
            <a:pPr eaLnBrk="1" hangingPunct="1"/>
            <a:r>
              <a:rPr lang="en-US"/>
              <a:t>Cost of Merchandise Sold = the cost of purchases with the necessary adjustments of:</a:t>
            </a:r>
            <a:r>
              <a:rPr lang="en-US" sz="2000"/>
              <a:t>   </a:t>
            </a:r>
          </a:p>
          <a:p>
            <a:pPr lvl="1" eaLnBrk="1" hangingPunct="1"/>
            <a:r>
              <a:rPr lang="en-US" sz="1800"/>
              <a:t>Billed Cost = Vendor invoiced cost</a:t>
            </a:r>
          </a:p>
          <a:p>
            <a:pPr lvl="1" eaLnBrk="1" hangingPunct="1">
              <a:buFont typeface="Wingdings" pitchFamily="2" charset="2"/>
              <a:buNone/>
            </a:pPr>
            <a:r>
              <a:rPr lang="en-US" sz="1800" b="1" i="1"/>
              <a:t>Plus </a:t>
            </a:r>
          </a:p>
          <a:p>
            <a:pPr lvl="1" eaLnBrk="1" hangingPunct="1"/>
            <a:r>
              <a:rPr lang="en-US" sz="1800"/>
              <a:t>Inward Freight or Transportation = This is the amount that the vendor may charge for delivery of merchandise</a:t>
            </a:r>
          </a:p>
          <a:p>
            <a:pPr lvl="1" eaLnBrk="1" hangingPunct="1">
              <a:buFont typeface="Wingdings" pitchFamily="2" charset="2"/>
              <a:buNone/>
            </a:pPr>
            <a:r>
              <a:rPr lang="en-US" sz="1800" b="1" i="1"/>
              <a:t>Minus</a:t>
            </a:r>
          </a:p>
          <a:p>
            <a:pPr lvl="1" eaLnBrk="1" hangingPunct="1"/>
            <a:r>
              <a:rPr lang="en-US" sz="1800"/>
              <a:t>Cash Discounts = These are discounts that vendors may grant for payment of invoice within a specified time.  For example, 2% discount from the total billed cost if invoice is paid within 30 days of receipt</a:t>
            </a: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4"/>
          <p:cNvSpPr>
            <a:spLocks noGrp="1" noChangeArrowheads="1"/>
          </p:cNvSpPr>
          <p:nvPr>
            <p:ph type="title"/>
          </p:nvPr>
        </p:nvSpPr>
        <p:spPr/>
        <p:txBody>
          <a:bodyPr/>
          <a:lstStyle/>
          <a:p>
            <a:pPr eaLnBrk="1" hangingPunct="1"/>
            <a:r>
              <a:rPr lang="en-US"/>
              <a:t>Gross Margin</a:t>
            </a:r>
          </a:p>
        </p:txBody>
      </p:sp>
      <p:sp>
        <p:nvSpPr>
          <p:cNvPr id="72707" name="Rectangle 5"/>
          <p:cNvSpPr>
            <a:spLocks noGrp="1" noChangeArrowheads="1"/>
          </p:cNvSpPr>
          <p:nvPr>
            <p:ph idx="1"/>
          </p:nvPr>
        </p:nvSpPr>
        <p:spPr/>
        <p:txBody>
          <a:bodyPr/>
          <a:lstStyle/>
          <a:p>
            <a:pPr algn="just" eaLnBrk="1" hangingPunct="1"/>
            <a:r>
              <a:rPr lang="en-US"/>
              <a:t>The difference between net sales and cost of merchandise sold.  This figure must be large enough to cover operating expenses and to allow for a reasonable profit</a:t>
            </a:r>
          </a:p>
          <a:p>
            <a:pPr eaLnBrk="1" hangingPunct="1"/>
            <a:r>
              <a:rPr lang="en-US"/>
              <a:t>Gross Margin dollars = Net Sales – Total Cost of Merchandise Sold</a:t>
            </a: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ChangeArrowheads="1"/>
          </p:cNvSpPr>
          <p:nvPr>
            <p:ph type="title"/>
          </p:nvPr>
        </p:nvSpPr>
        <p:spPr/>
        <p:txBody>
          <a:bodyPr/>
          <a:lstStyle/>
          <a:p>
            <a:pPr eaLnBrk="1" hangingPunct="1"/>
            <a:r>
              <a:rPr lang="en-US"/>
              <a:t>Gross Margin Percent</a:t>
            </a:r>
          </a:p>
        </p:txBody>
      </p:sp>
      <p:sp>
        <p:nvSpPr>
          <p:cNvPr id="73731" name="Rectangle 5"/>
          <p:cNvSpPr>
            <a:spLocks noGrp="1" noChangeArrowheads="1"/>
          </p:cNvSpPr>
          <p:nvPr>
            <p:ph idx="1"/>
          </p:nvPr>
        </p:nvSpPr>
        <p:spPr/>
        <p:txBody>
          <a:bodyPr/>
          <a:lstStyle/>
          <a:p>
            <a:pPr eaLnBrk="1" hangingPunct="1"/>
            <a:r>
              <a:rPr lang="en-US"/>
              <a:t>The difference between net sales and cost of merchandise sold divided by net sales.  This percentage is a key performance indicator and an industry standard for evaluating gross margin</a:t>
            </a:r>
          </a:p>
          <a:p>
            <a:pPr eaLnBrk="1" hangingPunct="1"/>
            <a:r>
              <a:rPr lang="en-US"/>
              <a:t>Gross Margin Percent = </a:t>
            </a:r>
          </a:p>
          <a:p>
            <a:pPr eaLnBrk="1" hangingPunct="1">
              <a:buFontTx/>
              <a:buNone/>
            </a:pPr>
            <a:r>
              <a:rPr lang="en-US"/>
              <a:t>	(Net Sales – Cost of Mdse. Sold) / Net Sales</a:t>
            </a: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4"/>
          <p:cNvSpPr>
            <a:spLocks noGrp="1" noChangeArrowheads="1"/>
          </p:cNvSpPr>
          <p:nvPr>
            <p:ph type="title"/>
          </p:nvPr>
        </p:nvSpPr>
        <p:spPr/>
        <p:txBody>
          <a:bodyPr/>
          <a:lstStyle/>
          <a:p>
            <a:pPr eaLnBrk="1" hangingPunct="1"/>
            <a:r>
              <a:rPr lang="en-US"/>
              <a:t>Operating Expenses</a:t>
            </a:r>
          </a:p>
        </p:txBody>
      </p:sp>
      <p:sp>
        <p:nvSpPr>
          <p:cNvPr id="74754" name="Rectangle 3"/>
          <p:cNvSpPr>
            <a:spLocks noGrp="1" noChangeArrowheads="1"/>
          </p:cNvSpPr>
          <p:nvPr>
            <p:ph idx="1"/>
          </p:nvPr>
        </p:nvSpPr>
        <p:spPr/>
        <p:txBody>
          <a:bodyPr/>
          <a:lstStyle/>
          <a:p>
            <a:pPr eaLnBrk="1" hangingPunct="1"/>
            <a:r>
              <a:rPr lang="en-US"/>
              <a:t>Because the expenses of operating a business are deducted from the Gross Margin to determine whether or not a net profit is achieved, the control and management of these expenses are of major concern </a:t>
            </a: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0" y="341313"/>
            <a:ext cx="11433175" cy="731837"/>
          </a:xfrm>
        </p:spPr>
        <p:txBody>
          <a:bodyPr/>
          <a:lstStyle/>
          <a:p>
            <a:pPr eaLnBrk="1" hangingPunct="1"/>
            <a:r>
              <a:rPr lang="en-US"/>
              <a:t>Operating Expenses</a:t>
            </a:r>
          </a:p>
        </p:txBody>
      </p:sp>
      <p:sp>
        <p:nvSpPr>
          <p:cNvPr id="75779" name="Rectangle 3"/>
          <p:cNvSpPr>
            <a:spLocks noGrp="1" noChangeArrowheads="1"/>
          </p:cNvSpPr>
          <p:nvPr>
            <p:ph sz="half" idx="4294967295"/>
          </p:nvPr>
        </p:nvSpPr>
        <p:spPr>
          <a:xfrm>
            <a:off x="975360" y="1130300"/>
            <a:ext cx="4183063" cy="4876800"/>
          </a:xfrm>
        </p:spPr>
        <p:txBody>
          <a:bodyPr/>
          <a:lstStyle/>
          <a:p>
            <a:pPr eaLnBrk="1" hangingPunct="1">
              <a:buFontTx/>
              <a:buNone/>
            </a:pPr>
            <a:r>
              <a:rPr lang="en-US" sz="1800" b="1" dirty="0"/>
              <a:t>Direct Expenses</a:t>
            </a:r>
          </a:p>
          <a:p>
            <a:pPr eaLnBrk="1" hangingPunct="1"/>
            <a:r>
              <a:rPr lang="en-US" sz="1600" dirty="0"/>
              <a:t>Exist only with a given department and cease if that department is discontinued</a:t>
            </a:r>
          </a:p>
          <a:p>
            <a:pPr lvl="1" eaLnBrk="1" hangingPunct="1"/>
            <a:r>
              <a:rPr lang="en-US" sz="1600" dirty="0"/>
              <a:t>Store Salaries</a:t>
            </a:r>
          </a:p>
          <a:p>
            <a:pPr lvl="1" eaLnBrk="1" hangingPunct="1"/>
            <a:r>
              <a:rPr lang="en-US" sz="1600" dirty="0"/>
              <a:t>Buying office Salaries</a:t>
            </a:r>
          </a:p>
          <a:p>
            <a:pPr lvl="1" eaLnBrk="1" hangingPunct="1"/>
            <a:r>
              <a:rPr lang="en-US" sz="1600" dirty="0"/>
              <a:t>Traveling Expenses</a:t>
            </a:r>
          </a:p>
          <a:p>
            <a:pPr lvl="1" eaLnBrk="1" hangingPunct="1"/>
            <a:r>
              <a:rPr lang="en-US" sz="1600" dirty="0"/>
              <a:t>Advertising Expenses</a:t>
            </a:r>
          </a:p>
          <a:p>
            <a:pPr lvl="1" eaLnBrk="1" hangingPunct="1"/>
            <a:r>
              <a:rPr lang="en-US" sz="1600" dirty="0"/>
              <a:t>Selling Supplies</a:t>
            </a:r>
          </a:p>
          <a:p>
            <a:pPr lvl="1" eaLnBrk="1" hangingPunct="1"/>
            <a:r>
              <a:rPr lang="en-US" sz="1600" dirty="0"/>
              <a:t>Selling Space – Rent</a:t>
            </a:r>
          </a:p>
        </p:txBody>
      </p:sp>
      <p:sp>
        <p:nvSpPr>
          <p:cNvPr id="75780" name="Rectangle 4"/>
          <p:cNvSpPr>
            <a:spLocks noGrp="1" noChangeArrowheads="1"/>
          </p:cNvSpPr>
          <p:nvPr>
            <p:ph sz="half" idx="4294967295"/>
          </p:nvPr>
        </p:nvSpPr>
        <p:spPr>
          <a:xfrm>
            <a:off x="6665571" y="1073150"/>
            <a:ext cx="3848100" cy="4572000"/>
          </a:xfrm>
        </p:spPr>
        <p:txBody>
          <a:bodyPr/>
          <a:lstStyle/>
          <a:p>
            <a:pPr eaLnBrk="1" hangingPunct="1">
              <a:buFontTx/>
              <a:buNone/>
            </a:pPr>
            <a:r>
              <a:rPr lang="en-US" sz="1800" b="1" dirty="0"/>
              <a:t>Indirect Expenses</a:t>
            </a:r>
          </a:p>
          <a:p>
            <a:pPr eaLnBrk="1" hangingPunct="1"/>
            <a:r>
              <a:rPr lang="en-US" sz="1600" dirty="0"/>
              <a:t>Expenses that exist even if the particular department is discontinued.  </a:t>
            </a:r>
          </a:p>
          <a:p>
            <a:pPr lvl="1" eaLnBrk="1" hangingPunct="1"/>
            <a:r>
              <a:rPr lang="en-US" sz="1600" dirty="0"/>
              <a:t>Maintenance</a:t>
            </a:r>
          </a:p>
          <a:p>
            <a:pPr lvl="1" eaLnBrk="1" hangingPunct="1"/>
            <a:r>
              <a:rPr lang="en-US" sz="1600" dirty="0"/>
              <a:t>Insurance</a:t>
            </a:r>
          </a:p>
          <a:p>
            <a:pPr lvl="1" eaLnBrk="1" hangingPunct="1"/>
            <a:r>
              <a:rPr lang="en-US" sz="1600" dirty="0"/>
              <a:t>Security</a:t>
            </a:r>
          </a:p>
          <a:p>
            <a:pPr lvl="1" eaLnBrk="1" hangingPunct="1"/>
            <a:r>
              <a:rPr lang="en-US" sz="1600" dirty="0"/>
              <a:t>Depreciation of equipment</a:t>
            </a:r>
          </a:p>
          <a:p>
            <a:pPr lvl="1" eaLnBrk="1" hangingPunct="1"/>
            <a:r>
              <a:rPr lang="en-US" sz="1600" dirty="0"/>
              <a:t>Salaries of Senior Executives</a:t>
            </a: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title"/>
          </p:nvPr>
        </p:nvSpPr>
        <p:spPr/>
        <p:txBody>
          <a:bodyPr/>
          <a:lstStyle/>
          <a:p>
            <a:pPr eaLnBrk="1" hangingPunct="1"/>
            <a:r>
              <a:rPr lang="en-US"/>
              <a:t>Retail Math</a:t>
            </a:r>
          </a:p>
        </p:txBody>
      </p:sp>
      <p:sp>
        <p:nvSpPr>
          <p:cNvPr id="76803" name="Rectangle 5"/>
          <p:cNvSpPr>
            <a:spLocks noGrp="1" noChangeArrowheads="1"/>
          </p:cNvSpPr>
          <p:nvPr>
            <p:ph idx="1"/>
          </p:nvPr>
        </p:nvSpPr>
        <p:spPr/>
        <p:txBody>
          <a:bodyPr/>
          <a:lstStyle/>
          <a:p>
            <a:pPr eaLnBrk="1" hangingPunct="1"/>
            <a:r>
              <a:rPr lang="en-US"/>
              <a:t>The relationship of the basic profit factors</a:t>
            </a:r>
          </a:p>
          <a:p>
            <a:pPr lvl="1" eaLnBrk="1" hangingPunct="1">
              <a:buFont typeface="Wingdings" pitchFamily="2" charset="2"/>
              <a:buNone/>
            </a:pPr>
            <a:r>
              <a:rPr lang="en-US"/>
              <a:t>Net sales volume	=     $100,000         100%	(Operating Income)</a:t>
            </a:r>
          </a:p>
          <a:p>
            <a:pPr lvl="1" eaLnBrk="1" hangingPunct="1">
              <a:buFontTx/>
              <a:buChar char="-"/>
            </a:pPr>
            <a:r>
              <a:rPr lang="en-US" u="sng"/>
              <a:t>Cost of Mdse. Sold</a:t>
            </a:r>
            <a:r>
              <a:rPr lang="en-US"/>
              <a:t>    </a:t>
            </a:r>
            <a:r>
              <a:rPr lang="en-US" u="sng"/>
              <a:t>- $55,000</a:t>
            </a:r>
            <a:r>
              <a:rPr lang="en-US"/>
              <a:t>	</a:t>
            </a:r>
            <a:r>
              <a:rPr lang="en-US" u="sng"/>
              <a:t>55%</a:t>
            </a:r>
          </a:p>
          <a:p>
            <a:pPr lvl="1" eaLnBrk="1" hangingPunct="1">
              <a:buFontTx/>
              <a:buNone/>
            </a:pPr>
            <a:r>
              <a:rPr lang="en-US"/>
              <a:t>	                                                     ($55,000/$100,000)</a:t>
            </a:r>
          </a:p>
          <a:p>
            <a:pPr lvl="1" eaLnBrk="1" hangingPunct="1">
              <a:buFontTx/>
              <a:buChar char="-"/>
            </a:pPr>
            <a:r>
              <a:rPr lang="en-US" u="sng"/>
              <a:t>Operating Expenses</a:t>
            </a:r>
            <a:r>
              <a:rPr lang="en-US"/>
              <a:t>  </a:t>
            </a:r>
            <a:r>
              <a:rPr lang="en-US" u="sng"/>
              <a:t>- $43,000</a:t>
            </a:r>
            <a:r>
              <a:rPr lang="en-US"/>
              <a:t>	</a:t>
            </a:r>
            <a:r>
              <a:rPr lang="en-US" u="sng"/>
              <a:t>43%</a:t>
            </a:r>
          </a:p>
          <a:p>
            <a:pPr lvl="1" eaLnBrk="1" hangingPunct="1">
              <a:buFontTx/>
              <a:buNone/>
            </a:pPr>
            <a:r>
              <a:rPr lang="en-US"/>
              <a:t>	                                                     ($43,000/$100,000)</a:t>
            </a:r>
          </a:p>
          <a:p>
            <a:pPr lvl="1" eaLnBrk="1" hangingPunct="1">
              <a:buFont typeface="Wingdings" pitchFamily="2" charset="2"/>
              <a:buNone/>
            </a:pPr>
            <a:r>
              <a:rPr lang="en-US"/>
              <a:t>	</a:t>
            </a:r>
            <a:r>
              <a:rPr lang="en-US" b="1"/>
              <a:t>Profit			$ 2,000	2%	($2,000/$100,000)</a:t>
            </a:r>
            <a:endParaRPr lang="en-US"/>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ChangeArrowheads="1"/>
          </p:cNvSpPr>
          <p:nvPr>
            <p:ph type="title"/>
          </p:nvPr>
        </p:nvSpPr>
        <p:spPr/>
        <p:txBody>
          <a:bodyPr/>
          <a:lstStyle/>
          <a:p>
            <a:pPr eaLnBrk="1" hangingPunct="1"/>
            <a:r>
              <a:rPr lang="en-US"/>
              <a:t>Retail Math</a:t>
            </a:r>
          </a:p>
        </p:txBody>
      </p:sp>
      <p:sp>
        <p:nvSpPr>
          <p:cNvPr id="77827" name="Rectangle 5"/>
          <p:cNvSpPr>
            <a:spLocks noGrp="1" noChangeArrowheads="1"/>
          </p:cNvSpPr>
          <p:nvPr>
            <p:ph idx="1"/>
          </p:nvPr>
        </p:nvSpPr>
        <p:spPr/>
        <p:txBody>
          <a:bodyPr/>
          <a:lstStyle/>
          <a:p>
            <a:pPr eaLnBrk="1" hangingPunct="1"/>
            <a:r>
              <a:rPr lang="en-US"/>
              <a:t>How to increase profits:</a:t>
            </a:r>
          </a:p>
          <a:p>
            <a:pPr lvl="1" eaLnBrk="1" hangingPunct="1"/>
            <a:r>
              <a:rPr lang="en-US"/>
              <a:t>Increase sales while there is only a proportionate increase in cost of Merchandise sold, and little to no increase in expenses.</a:t>
            </a:r>
          </a:p>
          <a:p>
            <a:pPr lvl="1" eaLnBrk="1" hangingPunct="1"/>
            <a:r>
              <a:rPr lang="en-US"/>
              <a:t>Decrease the cost of merchandise sold without a decrease in sales (e.g. selling a larger proportion of higher mark-up merchandise, or decreasing the net cost of goods sold by lowering shipping charges and/or obtaining greater cash discounts)</a:t>
            </a:r>
          </a:p>
          <a:p>
            <a:pPr lvl="1" eaLnBrk="1" hangingPunct="1"/>
            <a:r>
              <a:rPr lang="en-US"/>
              <a:t>Reduce Expenses</a:t>
            </a:r>
          </a:p>
          <a:p>
            <a:pPr eaLnBrk="1" hangingPunct="1"/>
            <a:endParaRPr lang="en-US"/>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904F5-FEBB-854C-83A1-E84175DAEC78}"/>
              </a:ext>
            </a:extLst>
          </p:cNvPr>
          <p:cNvSpPr>
            <a:spLocks noGrp="1"/>
          </p:cNvSpPr>
          <p:nvPr>
            <p:ph type="ctrTitle"/>
          </p:nvPr>
        </p:nvSpPr>
        <p:spPr/>
        <p:txBody>
          <a:bodyPr/>
          <a:lstStyle/>
          <a:p>
            <a:r>
              <a:rPr lang="en-US"/>
              <a:t>Thanks!</a:t>
            </a:r>
          </a:p>
        </p:txBody>
      </p:sp>
    </p:spTree>
    <p:extLst>
      <p:ext uri="{BB962C8B-B14F-4D97-AF65-F5344CB8AC3E}">
        <p14:creationId xmlns:p14="http://schemas.microsoft.com/office/powerpoint/2010/main" val="423502724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descr="C:\Various\INFONICHE\Pictures\Pictures - istock\iStock_000009616842Small.jpg"/>
          <p:cNvPicPr>
            <a:picLocks noChangeAspect="1" noChangeArrowheads="1"/>
          </p:cNvPicPr>
          <p:nvPr/>
        </p:nvPicPr>
        <p:blipFill>
          <a:blip r:embed="rId3" cstate="print"/>
          <a:srcRect/>
          <a:stretch>
            <a:fillRect/>
          </a:stretch>
        </p:blipFill>
        <p:spPr bwMode="auto">
          <a:xfrm>
            <a:off x="1524000" y="806428"/>
            <a:ext cx="9144000" cy="5365772"/>
          </a:xfrm>
          <a:prstGeom prst="rect">
            <a:avLst/>
          </a:prstGeom>
          <a:noFill/>
        </p:spPr>
      </p:pic>
      <p:sp>
        <p:nvSpPr>
          <p:cNvPr id="13314" name="Rectangle 2"/>
          <p:cNvSpPr>
            <a:spLocks noGrp="1" noChangeArrowheads="1"/>
          </p:cNvSpPr>
          <p:nvPr>
            <p:ph type="title"/>
          </p:nvPr>
        </p:nvSpPr>
        <p:spPr>
          <a:xfrm>
            <a:off x="271562" y="74908"/>
            <a:ext cx="11432976" cy="731520"/>
          </a:xfrm>
        </p:spPr>
        <p:txBody>
          <a:bodyPr/>
          <a:lstStyle/>
          <a:p>
            <a:pPr eaLnBrk="1" hangingPunct="1"/>
            <a:r>
              <a:rPr lang="en-US" dirty="0"/>
              <a:t>Retailer’s Challenge …</a:t>
            </a:r>
          </a:p>
        </p:txBody>
      </p:sp>
      <p:sp>
        <p:nvSpPr>
          <p:cNvPr id="507923" name="Oval 19"/>
          <p:cNvSpPr>
            <a:spLocks noChangeArrowheads="1"/>
          </p:cNvSpPr>
          <p:nvPr/>
        </p:nvSpPr>
        <p:spPr bwMode="auto">
          <a:xfrm>
            <a:off x="2832100" y="1184276"/>
            <a:ext cx="6311900" cy="4454525"/>
          </a:xfrm>
          <a:prstGeom prst="ellipse">
            <a:avLst/>
          </a:prstGeom>
          <a:gradFill rotWithShape="0">
            <a:gsLst>
              <a:gs pos="0">
                <a:srgbClr val="5486C8"/>
              </a:gs>
              <a:gs pos="100000">
                <a:srgbClr val="3366CC"/>
              </a:gs>
            </a:gsLst>
            <a:path path="shape">
              <a:fillToRect l="50000" t="50000" r="50000" b="50000"/>
            </a:path>
          </a:gradFill>
          <a:ln w="9525">
            <a:solidFill>
              <a:schemeClr val="folHlink"/>
            </a:solidFill>
            <a:round/>
            <a:headEnd/>
            <a:tailEnd/>
          </a:ln>
          <a:effectLst>
            <a:outerShdw dist="35921" dir="2700000" algn="ctr" rotWithShape="0">
              <a:srgbClr val="808080"/>
            </a:outerShdw>
          </a:effectLst>
        </p:spPr>
        <p:txBody>
          <a:bodyPr wrap="none" anchor="ctr"/>
          <a:lstStyle/>
          <a:p>
            <a:pPr algn="ctr">
              <a:defRPr/>
            </a:pPr>
            <a:r>
              <a:rPr lang="en-US" b="1">
                <a:solidFill>
                  <a:schemeClr val="bg1"/>
                </a:solidFill>
                <a:latin typeface="AGaramond" pitchFamily="18" charset="0"/>
              </a:rPr>
              <a:t>Retail is Detail</a:t>
            </a:r>
          </a:p>
          <a:p>
            <a:pPr algn="ctr">
              <a:defRPr/>
            </a:pPr>
            <a:endParaRPr lang="en-US" b="1">
              <a:solidFill>
                <a:schemeClr val="bg1"/>
              </a:solidFill>
              <a:latin typeface="AGaramond" pitchFamily="18" charset="0"/>
            </a:endParaRPr>
          </a:p>
          <a:p>
            <a:pPr algn="ctr">
              <a:defRPr/>
            </a:pPr>
            <a:r>
              <a:rPr lang="en-US" sz="1600" b="1">
                <a:solidFill>
                  <a:srgbClr val="FFFF00"/>
                </a:solidFill>
                <a:latin typeface="AGaramond" pitchFamily="18" charset="0"/>
              </a:rPr>
              <a:t>100’s or 1,000’s of Stores</a:t>
            </a:r>
          </a:p>
          <a:p>
            <a:pPr algn="ctr">
              <a:defRPr/>
            </a:pPr>
            <a:r>
              <a:rPr lang="en-US" sz="1600" b="1">
                <a:solidFill>
                  <a:schemeClr val="bg1"/>
                </a:solidFill>
                <a:latin typeface="AGaramond" pitchFamily="18" charset="0"/>
              </a:rPr>
              <a:t>X </a:t>
            </a:r>
          </a:p>
          <a:p>
            <a:pPr algn="ctr">
              <a:defRPr/>
            </a:pPr>
            <a:r>
              <a:rPr lang="en-US" sz="1600" b="1">
                <a:solidFill>
                  <a:srgbClr val="FFFF00"/>
                </a:solidFill>
                <a:latin typeface="AGaramond" pitchFamily="18" charset="0"/>
              </a:rPr>
              <a:t>50,000 SKUs</a:t>
            </a:r>
          </a:p>
          <a:p>
            <a:pPr algn="ctr">
              <a:defRPr/>
            </a:pPr>
            <a:r>
              <a:rPr lang="en-US" sz="1600" b="1">
                <a:solidFill>
                  <a:schemeClr val="bg1"/>
                </a:solidFill>
                <a:latin typeface="AGaramond" pitchFamily="18" charset="0"/>
              </a:rPr>
              <a:t>X</a:t>
            </a:r>
          </a:p>
          <a:p>
            <a:pPr algn="ctr">
              <a:defRPr/>
            </a:pPr>
            <a:r>
              <a:rPr lang="en-US" sz="1600" b="1">
                <a:solidFill>
                  <a:srgbClr val="FFFF00"/>
                </a:solidFill>
                <a:latin typeface="AGaramond" pitchFamily="18" charset="0"/>
              </a:rPr>
              <a:t>52 Weeks</a:t>
            </a:r>
          </a:p>
          <a:p>
            <a:pPr algn="ctr">
              <a:defRPr/>
            </a:pPr>
            <a:r>
              <a:rPr lang="en-US" sz="1600" b="1">
                <a:solidFill>
                  <a:schemeClr val="bg1"/>
                </a:solidFill>
                <a:latin typeface="AGaramond" pitchFamily="18" charset="0"/>
              </a:rPr>
              <a:t>X</a:t>
            </a:r>
          </a:p>
          <a:p>
            <a:pPr algn="ctr">
              <a:defRPr/>
            </a:pPr>
            <a:r>
              <a:rPr lang="en-US" sz="1600" b="1">
                <a:solidFill>
                  <a:srgbClr val="FFFF00"/>
                </a:solidFill>
                <a:latin typeface="AGaramond" pitchFamily="18" charset="0"/>
              </a:rPr>
              <a:t>4 Measures (Sales, Inventory, Receipts, On Order) </a:t>
            </a:r>
          </a:p>
          <a:p>
            <a:pPr algn="ctr">
              <a:defRPr/>
            </a:pPr>
            <a:r>
              <a:rPr lang="en-US" sz="1600" b="1">
                <a:solidFill>
                  <a:schemeClr val="bg1"/>
                </a:solidFill>
                <a:latin typeface="AGaramond" pitchFamily="18" charset="0"/>
              </a:rPr>
              <a:t>X</a:t>
            </a:r>
          </a:p>
          <a:p>
            <a:pPr algn="ctr">
              <a:defRPr/>
            </a:pPr>
            <a:r>
              <a:rPr lang="en-US" sz="1600" b="1">
                <a:solidFill>
                  <a:srgbClr val="FFFF00"/>
                </a:solidFill>
                <a:latin typeface="AGaramond" pitchFamily="18" charset="0"/>
              </a:rPr>
              <a:t>Plan, Actuals, Last Year</a:t>
            </a:r>
          </a:p>
          <a:p>
            <a:pPr algn="ctr">
              <a:defRPr/>
            </a:pPr>
            <a:r>
              <a:rPr lang="en-US" sz="1600" b="1">
                <a:solidFill>
                  <a:schemeClr val="bg1"/>
                </a:solidFill>
                <a:latin typeface="AGaramond" pitchFamily="18" charset="0"/>
              </a:rPr>
              <a:t>X</a:t>
            </a:r>
            <a:endParaRPr lang="en-US" sz="1600" b="1">
              <a:solidFill>
                <a:srgbClr val="FFFF00"/>
              </a:solidFill>
              <a:latin typeface="AGaramond" pitchFamily="18" charset="0"/>
            </a:endParaRPr>
          </a:p>
          <a:p>
            <a:pPr algn="ctr">
              <a:defRPr/>
            </a:pPr>
            <a:r>
              <a:rPr lang="en-US" sz="1600" b="1">
                <a:solidFill>
                  <a:srgbClr val="FFFF00"/>
                </a:solidFill>
                <a:latin typeface="AGaramond" pitchFamily="18" charset="0"/>
              </a:rPr>
              <a:t>4 Seasons</a:t>
            </a:r>
          </a:p>
          <a:p>
            <a:pPr algn="ctr">
              <a:defRPr/>
            </a:pPr>
            <a:endParaRPr lang="en-US" sz="1600" b="1">
              <a:solidFill>
                <a:srgbClr val="FFFF00"/>
              </a:solidFill>
              <a:latin typeface="AGaramond" pitchFamily="18" charset="0"/>
            </a:endParaRPr>
          </a:p>
        </p:txBody>
      </p:sp>
      <p:sp>
        <p:nvSpPr>
          <p:cNvPr id="13316" name="Rectangle 20"/>
          <p:cNvSpPr>
            <a:spLocks noChangeArrowheads="1"/>
          </p:cNvSpPr>
          <p:nvPr/>
        </p:nvSpPr>
        <p:spPr bwMode="auto">
          <a:xfrm>
            <a:off x="4365342" y="5105400"/>
            <a:ext cx="3407343" cy="397032"/>
          </a:xfrm>
          <a:prstGeom prst="rect">
            <a:avLst/>
          </a:prstGeom>
          <a:gradFill rotWithShape="1">
            <a:gsLst>
              <a:gs pos="0">
                <a:srgbClr val="FFCC66"/>
              </a:gs>
              <a:gs pos="50000">
                <a:srgbClr val="FFB829"/>
              </a:gs>
              <a:gs pos="100000">
                <a:srgbClr val="FFCC66"/>
              </a:gs>
            </a:gsLst>
            <a:lin ang="0" scaled="1"/>
          </a:gradFill>
          <a:ln w="9525">
            <a:solidFill>
              <a:schemeClr val="folHlink"/>
            </a:solidFill>
            <a:miter lim="800000"/>
            <a:headEnd/>
            <a:tailEnd/>
          </a:ln>
        </p:spPr>
        <p:txBody>
          <a:bodyPr wrap="none">
            <a:spAutoFit/>
          </a:bodyPr>
          <a:lstStyle/>
          <a:p>
            <a:pPr algn="ctr"/>
            <a:r>
              <a:rPr lang="en-US" b="1">
                <a:solidFill>
                  <a:schemeClr val="folHlink"/>
                </a:solidFill>
                <a:latin typeface="AGaramond" pitchFamily="18" charset="0"/>
              </a:rPr>
              <a:t>Billions to Trillions of Numbers</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5"/>
          <p:cNvSpPr>
            <a:spLocks noGrp="1" noChangeArrowheads="1"/>
          </p:cNvSpPr>
          <p:nvPr>
            <p:ph type="title"/>
          </p:nvPr>
        </p:nvSpPr>
        <p:spPr/>
        <p:txBody>
          <a:bodyPr/>
          <a:lstStyle/>
          <a:p>
            <a:pPr eaLnBrk="1" hangingPunct="1"/>
            <a:r>
              <a:rPr lang="en-US"/>
              <a:t>What do Retailers care about?</a:t>
            </a:r>
          </a:p>
        </p:txBody>
      </p:sp>
      <p:sp>
        <p:nvSpPr>
          <p:cNvPr id="14338" name="Rectangle 4"/>
          <p:cNvSpPr>
            <a:spLocks noGrp="1" noChangeArrowheads="1"/>
          </p:cNvSpPr>
          <p:nvPr>
            <p:ph idx="1"/>
          </p:nvPr>
        </p:nvSpPr>
        <p:spPr/>
        <p:txBody>
          <a:bodyPr>
            <a:normAutofit fontScale="92500" lnSpcReduction="10000"/>
          </a:bodyPr>
          <a:lstStyle/>
          <a:p>
            <a:pPr eaLnBrk="1" hangingPunct="1">
              <a:lnSpc>
                <a:spcPct val="115000"/>
              </a:lnSpc>
            </a:pPr>
            <a:r>
              <a:rPr lang="en-US" sz="2000" dirty="0">
                <a:solidFill>
                  <a:srgbClr val="0000FF"/>
                </a:solidFill>
              </a:rPr>
              <a:t>Increasing</a:t>
            </a:r>
            <a:r>
              <a:rPr lang="en-US" sz="2000" dirty="0"/>
              <a:t> share holder value</a:t>
            </a:r>
            <a:endParaRPr lang="en-US" sz="2000" dirty="0">
              <a:solidFill>
                <a:srgbClr val="0000FF"/>
              </a:solidFill>
            </a:endParaRPr>
          </a:p>
          <a:p>
            <a:pPr eaLnBrk="1" hangingPunct="1">
              <a:lnSpc>
                <a:spcPct val="115000"/>
              </a:lnSpc>
            </a:pPr>
            <a:r>
              <a:rPr lang="en-US" sz="2000" dirty="0">
                <a:solidFill>
                  <a:srgbClr val="0000FF"/>
                </a:solidFill>
              </a:rPr>
              <a:t>Maximizing</a:t>
            </a:r>
            <a:r>
              <a:rPr lang="en-US" sz="2000" dirty="0"/>
              <a:t> Profit</a:t>
            </a:r>
          </a:p>
          <a:p>
            <a:pPr eaLnBrk="1" hangingPunct="1">
              <a:lnSpc>
                <a:spcPct val="115000"/>
              </a:lnSpc>
            </a:pPr>
            <a:r>
              <a:rPr lang="en-US" sz="2000" dirty="0">
                <a:solidFill>
                  <a:srgbClr val="0000FF"/>
                </a:solidFill>
              </a:rPr>
              <a:t>Increase</a:t>
            </a:r>
            <a:r>
              <a:rPr lang="en-US" sz="2000" dirty="0"/>
              <a:t> return on inventory investment</a:t>
            </a:r>
          </a:p>
          <a:p>
            <a:pPr eaLnBrk="1" hangingPunct="1">
              <a:lnSpc>
                <a:spcPct val="115000"/>
              </a:lnSpc>
            </a:pPr>
            <a:r>
              <a:rPr lang="en-US" sz="2000" dirty="0">
                <a:solidFill>
                  <a:srgbClr val="0000FF"/>
                </a:solidFill>
              </a:rPr>
              <a:t>Increasing </a:t>
            </a:r>
            <a:r>
              <a:rPr lang="en-US" sz="2000" dirty="0"/>
              <a:t>Margin</a:t>
            </a:r>
            <a:endParaRPr lang="en-US" sz="2000" dirty="0">
              <a:solidFill>
                <a:srgbClr val="0000FF"/>
              </a:solidFill>
            </a:endParaRPr>
          </a:p>
          <a:p>
            <a:pPr eaLnBrk="1" hangingPunct="1">
              <a:lnSpc>
                <a:spcPct val="115000"/>
              </a:lnSpc>
            </a:pPr>
            <a:r>
              <a:rPr lang="en-US" sz="2000" dirty="0">
                <a:solidFill>
                  <a:srgbClr val="0000FF"/>
                </a:solidFill>
              </a:rPr>
              <a:t>Protecting</a:t>
            </a:r>
            <a:r>
              <a:rPr lang="en-US" sz="2000" dirty="0"/>
              <a:t> their market share and profitability</a:t>
            </a:r>
          </a:p>
          <a:p>
            <a:pPr eaLnBrk="1" hangingPunct="1">
              <a:lnSpc>
                <a:spcPct val="115000"/>
              </a:lnSpc>
            </a:pPr>
            <a:r>
              <a:rPr lang="en-US" sz="2000" dirty="0">
                <a:solidFill>
                  <a:srgbClr val="0000FF"/>
                </a:solidFill>
              </a:rPr>
              <a:t>Acquisition</a:t>
            </a:r>
            <a:r>
              <a:rPr lang="en-US" sz="2000" dirty="0"/>
              <a:t> and retention of customers</a:t>
            </a:r>
          </a:p>
          <a:p>
            <a:pPr eaLnBrk="1" hangingPunct="1">
              <a:lnSpc>
                <a:spcPct val="115000"/>
              </a:lnSpc>
            </a:pPr>
            <a:r>
              <a:rPr lang="en-US" sz="2000" dirty="0">
                <a:solidFill>
                  <a:srgbClr val="0000FF"/>
                </a:solidFill>
              </a:rPr>
              <a:t>Reducing</a:t>
            </a:r>
            <a:r>
              <a:rPr lang="en-US" sz="2000" dirty="0">
                <a:solidFill>
                  <a:srgbClr val="33CC33"/>
                </a:solidFill>
              </a:rPr>
              <a:t> </a:t>
            </a:r>
            <a:r>
              <a:rPr lang="en-US" sz="2000" dirty="0"/>
              <a:t>time, cost, inventory holdings</a:t>
            </a:r>
          </a:p>
          <a:p>
            <a:pPr eaLnBrk="1" hangingPunct="1">
              <a:lnSpc>
                <a:spcPct val="115000"/>
              </a:lnSpc>
            </a:pPr>
            <a:r>
              <a:rPr lang="en-US" sz="2000" dirty="0">
                <a:solidFill>
                  <a:srgbClr val="0000FF"/>
                </a:solidFill>
              </a:rPr>
              <a:t>Improve</a:t>
            </a:r>
            <a:r>
              <a:rPr lang="en-US" sz="2000" dirty="0"/>
              <a:t> inventory visibility</a:t>
            </a:r>
          </a:p>
          <a:p>
            <a:pPr eaLnBrk="1" hangingPunct="1">
              <a:lnSpc>
                <a:spcPct val="115000"/>
              </a:lnSpc>
            </a:pPr>
            <a:r>
              <a:rPr lang="en-US" sz="2000" dirty="0">
                <a:solidFill>
                  <a:srgbClr val="0000FF"/>
                </a:solidFill>
              </a:rPr>
              <a:t>Optimizing</a:t>
            </a:r>
            <a:r>
              <a:rPr lang="en-US" sz="2000" dirty="0"/>
              <a:t> labor resources and capital</a:t>
            </a:r>
          </a:p>
          <a:p>
            <a:pPr eaLnBrk="1" hangingPunct="1">
              <a:lnSpc>
                <a:spcPct val="115000"/>
              </a:lnSpc>
            </a:pPr>
            <a:r>
              <a:rPr lang="en-US" sz="2000" dirty="0">
                <a:solidFill>
                  <a:srgbClr val="0000FF"/>
                </a:solidFill>
              </a:rPr>
              <a:t>Localizing</a:t>
            </a:r>
            <a:r>
              <a:rPr lang="en-US" sz="2000" dirty="0">
                <a:solidFill>
                  <a:srgbClr val="33CC33"/>
                </a:solidFill>
              </a:rPr>
              <a:t> </a:t>
            </a:r>
            <a:r>
              <a:rPr lang="en-US" sz="2000" dirty="0"/>
              <a:t>assortments</a:t>
            </a:r>
          </a:p>
          <a:p>
            <a:pPr eaLnBrk="1" hangingPunct="1">
              <a:lnSpc>
                <a:spcPct val="115000"/>
              </a:lnSpc>
            </a:pPr>
            <a:r>
              <a:rPr lang="en-US" sz="2000" dirty="0">
                <a:solidFill>
                  <a:srgbClr val="0000FF"/>
                </a:solidFill>
              </a:rPr>
              <a:t>Managing </a:t>
            </a:r>
            <a:r>
              <a:rPr lang="en-US" sz="2000" dirty="0"/>
              <a:t>growing and changing assortment</a:t>
            </a:r>
          </a:p>
        </p:txBody>
      </p:sp>
      <p:pic>
        <p:nvPicPr>
          <p:cNvPr id="14340" name="Picture 4" descr="C:\Various\INFONICHE\Pictures\Pictures - istock\ist2_3638743_happy_shopping.jpg"/>
          <p:cNvPicPr>
            <a:picLocks noChangeAspect="1" noChangeArrowheads="1"/>
          </p:cNvPicPr>
          <p:nvPr/>
        </p:nvPicPr>
        <p:blipFill>
          <a:blip r:embed="rId3" cstate="print"/>
          <a:srcRect/>
          <a:stretch>
            <a:fillRect/>
          </a:stretch>
        </p:blipFill>
        <p:spPr bwMode="auto">
          <a:xfrm>
            <a:off x="8153400" y="2286000"/>
            <a:ext cx="2286000" cy="1521494"/>
          </a:xfrm>
          <a:prstGeom prst="rect">
            <a:avLst/>
          </a:prstGeom>
          <a:noFill/>
        </p:spPr>
      </p:pic>
      <p:pic>
        <p:nvPicPr>
          <p:cNvPr id="14341" name="Picture 5" descr="C:\Various\INFONICHE\Pictures\Image Gallery - Demo\Image Gallery - Istock Photo\Retail\ist2_2618044_winter_clothing.jpg"/>
          <p:cNvPicPr>
            <a:picLocks noChangeAspect="1" noChangeArrowheads="1"/>
          </p:cNvPicPr>
          <p:nvPr/>
        </p:nvPicPr>
        <p:blipFill>
          <a:blip r:embed="rId4" cstate="print"/>
          <a:srcRect/>
          <a:stretch>
            <a:fillRect/>
          </a:stretch>
        </p:blipFill>
        <p:spPr bwMode="auto">
          <a:xfrm>
            <a:off x="8077200" y="4267200"/>
            <a:ext cx="2413000" cy="1606550"/>
          </a:xfrm>
          <a:prstGeom prst="rect">
            <a:avLst/>
          </a:prstGeom>
          <a:noFill/>
        </p:spPr>
      </p:pic>
      <p:pic>
        <p:nvPicPr>
          <p:cNvPr id="14342" name="Picture 6" descr="C:\Various\INFONICHE\Pictures\Image Gallery 'Hi Res'- TPK Bought\5509580 Stacks Of $100 Million.jpg"/>
          <p:cNvPicPr>
            <a:picLocks noChangeAspect="1" noChangeArrowheads="1"/>
          </p:cNvPicPr>
          <p:nvPr/>
        </p:nvPicPr>
        <p:blipFill>
          <a:blip r:embed="rId5" cstate="print"/>
          <a:srcRect/>
          <a:stretch>
            <a:fillRect/>
          </a:stretch>
        </p:blipFill>
        <p:spPr bwMode="auto">
          <a:xfrm>
            <a:off x="8153400" y="685800"/>
            <a:ext cx="2286000" cy="1714500"/>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animEffect transition="in" filter="blinds(horizontal)">
                                      <p:cBhvr>
                                        <p:cTn id="7" dur="500"/>
                                        <p:tgtEl>
                                          <p:spTgt spid="143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338">
                                            <p:txEl>
                                              <p:pRg st="1" end="1"/>
                                            </p:txEl>
                                          </p:spTgt>
                                        </p:tgtEl>
                                        <p:attrNameLst>
                                          <p:attrName>style.visibility</p:attrName>
                                        </p:attrNameLst>
                                      </p:cBhvr>
                                      <p:to>
                                        <p:strVal val="visible"/>
                                      </p:to>
                                    </p:set>
                                    <p:animEffect transition="in" filter="blinds(horizontal)">
                                      <p:cBhvr>
                                        <p:cTn id="12" dur="500"/>
                                        <p:tgtEl>
                                          <p:spTgt spid="143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338">
                                            <p:txEl>
                                              <p:pRg st="2" end="2"/>
                                            </p:txEl>
                                          </p:spTgt>
                                        </p:tgtEl>
                                        <p:attrNameLst>
                                          <p:attrName>style.visibility</p:attrName>
                                        </p:attrNameLst>
                                      </p:cBhvr>
                                      <p:to>
                                        <p:strVal val="visible"/>
                                      </p:to>
                                    </p:set>
                                    <p:animEffect transition="in" filter="blinds(horizontal)">
                                      <p:cBhvr>
                                        <p:cTn id="17" dur="500"/>
                                        <p:tgtEl>
                                          <p:spTgt spid="143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338">
                                            <p:txEl>
                                              <p:pRg st="3" end="3"/>
                                            </p:txEl>
                                          </p:spTgt>
                                        </p:tgtEl>
                                        <p:attrNameLst>
                                          <p:attrName>style.visibility</p:attrName>
                                        </p:attrNameLst>
                                      </p:cBhvr>
                                      <p:to>
                                        <p:strVal val="visible"/>
                                      </p:to>
                                    </p:set>
                                    <p:animEffect transition="in" filter="blinds(horizontal)">
                                      <p:cBhvr>
                                        <p:cTn id="22" dur="500"/>
                                        <p:tgtEl>
                                          <p:spTgt spid="143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338">
                                            <p:txEl>
                                              <p:pRg st="4" end="4"/>
                                            </p:txEl>
                                          </p:spTgt>
                                        </p:tgtEl>
                                        <p:attrNameLst>
                                          <p:attrName>style.visibility</p:attrName>
                                        </p:attrNameLst>
                                      </p:cBhvr>
                                      <p:to>
                                        <p:strVal val="visible"/>
                                      </p:to>
                                    </p:set>
                                    <p:animEffect transition="in" filter="blinds(horizontal)">
                                      <p:cBhvr>
                                        <p:cTn id="27" dur="500"/>
                                        <p:tgtEl>
                                          <p:spTgt spid="143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338">
                                            <p:txEl>
                                              <p:pRg st="5" end="5"/>
                                            </p:txEl>
                                          </p:spTgt>
                                        </p:tgtEl>
                                        <p:attrNameLst>
                                          <p:attrName>style.visibility</p:attrName>
                                        </p:attrNameLst>
                                      </p:cBhvr>
                                      <p:to>
                                        <p:strVal val="visible"/>
                                      </p:to>
                                    </p:set>
                                    <p:animEffect transition="in" filter="blinds(horizontal)">
                                      <p:cBhvr>
                                        <p:cTn id="32" dur="500"/>
                                        <p:tgtEl>
                                          <p:spTgt spid="143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338">
                                            <p:txEl>
                                              <p:pRg st="6" end="6"/>
                                            </p:txEl>
                                          </p:spTgt>
                                        </p:tgtEl>
                                        <p:attrNameLst>
                                          <p:attrName>style.visibility</p:attrName>
                                        </p:attrNameLst>
                                      </p:cBhvr>
                                      <p:to>
                                        <p:strVal val="visible"/>
                                      </p:to>
                                    </p:set>
                                    <p:animEffect transition="in" filter="blinds(horizontal)">
                                      <p:cBhvr>
                                        <p:cTn id="37" dur="500"/>
                                        <p:tgtEl>
                                          <p:spTgt spid="143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4338">
                                            <p:txEl>
                                              <p:pRg st="7" end="7"/>
                                            </p:txEl>
                                          </p:spTgt>
                                        </p:tgtEl>
                                        <p:attrNameLst>
                                          <p:attrName>style.visibility</p:attrName>
                                        </p:attrNameLst>
                                      </p:cBhvr>
                                      <p:to>
                                        <p:strVal val="visible"/>
                                      </p:to>
                                    </p:set>
                                    <p:animEffect transition="in" filter="blinds(horizontal)">
                                      <p:cBhvr>
                                        <p:cTn id="42" dur="500"/>
                                        <p:tgtEl>
                                          <p:spTgt spid="143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4338">
                                            <p:txEl>
                                              <p:pRg st="8" end="8"/>
                                            </p:txEl>
                                          </p:spTgt>
                                        </p:tgtEl>
                                        <p:attrNameLst>
                                          <p:attrName>style.visibility</p:attrName>
                                        </p:attrNameLst>
                                      </p:cBhvr>
                                      <p:to>
                                        <p:strVal val="visible"/>
                                      </p:to>
                                    </p:set>
                                    <p:animEffect transition="in" filter="blinds(horizontal)">
                                      <p:cBhvr>
                                        <p:cTn id="47" dur="500"/>
                                        <p:tgtEl>
                                          <p:spTgt spid="143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4338">
                                            <p:txEl>
                                              <p:pRg st="9" end="9"/>
                                            </p:txEl>
                                          </p:spTgt>
                                        </p:tgtEl>
                                        <p:attrNameLst>
                                          <p:attrName>style.visibility</p:attrName>
                                        </p:attrNameLst>
                                      </p:cBhvr>
                                      <p:to>
                                        <p:strVal val="visible"/>
                                      </p:to>
                                    </p:set>
                                    <p:animEffect transition="in" filter="blinds(horizontal)">
                                      <p:cBhvr>
                                        <p:cTn id="52" dur="500"/>
                                        <p:tgtEl>
                                          <p:spTgt spid="143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4338">
                                            <p:txEl>
                                              <p:pRg st="10" end="10"/>
                                            </p:txEl>
                                          </p:spTgt>
                                        </p:tgtEl>
                                        <p:attrNameLst>
                                          <p:attrName>style.visibility</p:attrName>
                                        </p:attrNameLst>
                                      </p:cBhvr>
                                      <p:to>
                                        <p:strVal val="visible"/>
                                      </p:to>
                                    </p:set>
                                    <p:animEffect transition="in" filter="blinds(horizontal)">
                                      <p:cBhvr>
                                        <p:cTn id="57" dur="500"/>
                                        <p:tgtEl>
                                          <p:spTgt spid="143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2800"/>
              <a:t>Age Old Problems</a:t>
            </a:r>
          </a:p>
        </p:txBody>
      </p:sp>
      <p:sp>
        <p:nvSpPr>
          <p:cNvPr id="15363" name="Rectangle 4"/>
          <p:cNvSpPr>
            <a:spLocks noGrp="1" noChangeArrowheads="1"/>
          </p:cNvSpPr>
          <p:nvPr>
            <p:ph idx="1"/>
          </p:nvPr>
        </p:nvSpPr>
        <p:spPr>
          <a:xfrm>
            <a:off x="379512" y="1073135"/>
            <a:ext cx="7239000" cy="4876800"/>
          </a:xfrm>
        </p:spPr>
        <p:txBody>
          <a:bodyPr>
            <a:normAutofit/>
          </a:bodyPr>
          <a:lstStyle/>
          <a:p>
            <a:pPr eaLnBrk="1" hangingPunct="1">
              <a:lnSpc>
                <a:spcPct val="100000"/>
              </a:lnSpc>
            </a:pPr>
            <a:r>
              <a:rPr lang="en-US" sz="2000" dirty="0">
                <a:solidFill>
                  <a:srgbClr val="FF0000"/>
                </a:solidFill>
              </a:rPr>
              <a:t>Lost Sales</a:t>
            </a:r>
            <a:r>
              <a:rPr lang="en-US" sz="2000" dirty="0"/>
              <a:t> due to out of stocks</a:t>
            </a:r>
          </a:p>
          <a:p>
            <a:pPr eaLnBrk="1" hangingPunct="1">
              <a:lnSpc>
                <a:spcPct val="100000"/>
              </a:lnSpc>
            </a:pPr>
            <a:r>
              <a:rPr lang="en-US" sz="2000" dirty="0">
                <a:solidFill>
                  <a:srgbClr val="FF0000"/>
                </a:solidFill>
              </a:rPr>
              <a:t>Wrong assortment</a:t>
            </a:r>
            <a:r>
              <a:rPr lang="en-US" sz="2000" dirty="0"/>
              <a:t>  - does not match local demand</a:t>
            </a:r>
          </a:p>
          <a:p>
            <a:pPr eaLnBrk="1" hangingPunct="1">
              <a:lnSpc>
                <a:spcPct val="100000"/>
              </a:lnSpc>
            </a:pPr>
            <a:r>
              <a:rPr lang="en-US" sz="2000" dirty="0">
                <a:solidFill>
                  <a:srgbClr val="FF0000"/>
                </a:solidFill>
              </a:rPr>
              <a:t>Over stocked</a:t>
            </a:r>
            <a:r>
              <a:rPr lang="en-US" sz="2000" dirty="0"/>
              <a:t> - Capital tied-up in non-selling product</a:t>
            </a:r>
          </a:p>
          <a:p>
            <a:pPr eaLnBrk="1" hangingPunct="1">
              <a:lnSpc>
                <a:spcPct val="100000"/>
              </a:lnSpc>
            </a:pPr>
            <a:r>
              <a:rPr lang="en-US" sz="2000" dirty="0">
                <a:solidFill>
                  <a:srgbClr val="FF0000"/>
                </a:solidFill>
              </a:rPr>
              <a:t>Over assorted</a:t>
            </a:r>
            <a:r>
              <a:rPr lang="en-US" sz="2000" dirty="0"/>
              <a:t> - Too many choices confuses customer</a:t>
            </a:r>
          </a:p>
          <a:p>
            <a:pPr eaLnBrk="1" hangingPunct="1">
              <a:lnSpc>
                <a:spcPct val="100000"/>
              </a:lnSpc>
            </a:pPr>
            <a:r>
              <a:rPr lang="en-US" sz="2000" dirty="0">
                <a:solidFill>
                  <a:srgbClr val="FF0000"/>
                </a:solidFill>
              </a:rPr>
              <a:t>Poorly utilized</a:t>
            </a:r>
            <a:r>
              <a:rPr lang="en-US" sz="2000" dirty="0"/>
              <a:t> space</a:t>
            </a:r>
          </a:p>
          <a:p>
            <a:pPr eaLnBrk="1" hangingPunct="1">
              <a:lnSpc>
                <a:spcPct val="100000"/>
              </a:lnSpc>
            </a:pPr>
            <a:r>
              <a:rPr lang="en-US" sz="2000" dirty="0">
                <a:solidFill>
                  <a:srgbClr val="FF0000"/>
                </a:solidFill>
              </a:rPr>
              <a:t>Excessive markdown</a:t>
            </a:r>
            <a:r>
              <a:rPr lang="en-US" sz="2000" dirty="0"/>
              <a:t> due to slow selling product</a:t>
            </a:r>
          </a:p>
          <a:p>
            <a:pPr eaLnBrk="1" hangingPunct="1">
              <a:lnSpc>
                <a:spcPct val="100000"/>
              </a:lnSpc>
            </a:pPr>
            <a:r>
              <a:rPr lang="en-US" sz="2000" dirty="0">
                <a:solidFill>
                  <a:srgbClr val="FF0000"/>
                </a:solidFill>
              </a:rPr>
              <a:t>Eroding profit</a:t>
            </a:r>
            <a:r>
              <a:rPr lang="en-US" sz="2000" dirty="0"/>
              <a:t> due to markdowns</a:t>
            </a:r>
          </a:p>
          <a:p>
            <a:pPr eaLnBrk="1" hangingPunct="1">
              <a:lnSpc>
                <a:spcPct val="100000"/>
              </a:lnSpc>
            </a:pPr>
            <a:endParaRPr lang="en-US" sz="2000" dirty="0"/>
          </a:p>
        </p:txBody>
      </p:sp>
      <p:pic>
        <p:nvPicPr>
          <p:cNvPr id="15364" name="Picture 4" descr="C:\Various\INFONICHE\Pictures\Image Gallery - Demo\Image Gallery - Istock Photo\Retail\ist2_2721214_fashion_sale.jpg"/>
          <p:cNvPicPr>
            <a:picLocks noChangeAspect="1" noChangeArrowheads="1"/>
          </p:cNvPicPr>
          <p:nvPr/>
        </p:nvPicPr>
        <p:blipFill>
          <a:blip r:embed="rId3" cstate="print"/>
          <a:srcRect/>
          <a:stretch>
            <a:fillRect/>
          </a:stretch>
        </p:blipFill>
        <p:spPr bwMode="auto">
          <a:xfrm>
            <a:off x="8802304" y="3429000"/>
            <a:ext cx="1713297" cy="2260600"/>
          </a:xfrm>
          <a:prstGeom prst="rect">
            <a:avLst/>
          </a:prstGeom>
          <a:noFill/>
        </p:spPr>
      </p:pic>
      <p:sp>
        <p:nvSpPr>
          <p:cNvPr id="15366" name="AutoShape 6" descr="data:image/jpg;base64,/9j/4AAQSkZJRgABAQAAAQABAAD/2wCEAAkGBhQSERUUExQVFRUWGRgXGBgYGBsYGBscGxofHB4YGhsaHCYeHBojIBsaIC8gIycqLSwsHB4xNTAqNSYrLCoBCQoKDgwOGg8PGiolHyQsLC0sLC8qLC8sLCwsLCwsLCw0LCwsLCwsLCwsLCwsLCwsLCwsLCwsLCwsLCwsKSwsLP/AABEIAMMBAwMBIgACEQEDEQH/xAAcAAACAgMBAQAAAAAAAAAAAAAFBgQHAAIDAQj/xABEEAACAQIEBAMFBgIIBgEFAAABAhEDIQAEEjEFBiJBE1FhMnGBkaEHFEKxwdEjUhUkYnKSsuHwFjNDU4KiwmSDk7PD/8QAGgEAAgMBAQAAAAAAAAAAAAAAAwQBAgUABv/EADQRAAIBAgQDBQgCAQUAAAAAAAECAAMRBBIhMRNBUSJhcYGRBRQyobHB0fAj4TNCYqLC8f/aAAwDAQACEQMRAD8AqzM5aQIHbHKnlz3H0xY3IfLAzNfQwBUUQ1wCJOj3jvhzq/ZZSP8A0kHulfyIxktjRTOUqY7Wbt3Eo0Zf0GPVyg8hi4K/2Tp2Dj3MT+YOIFf7LCNmf4qD+2OGPpGALGVj9xHkMbfcR5DD/U+zmqNoPvBH74j1OR64/CD7iP1jFhiqZ2MrmMRjkfQY65caD7CsO4ZQfkYkYaqnK1Ub02+An8sRKnBGG4I+EYMmIsbgyrdoWMiUKdKoDCKG8iomPS18R83kVCnpUT6DEx+EmZB22x2NJisMJPYxf/XD3vqshBAvFlpMrggm0XHyoA2GJXFsgq1WUKLBO1v+WpP1nBFuG274m8byk5ioR5j6KB+mERUGUzYXUxVXIydsPfJX2UnNoK1ZvDpH2QoBd47ibKvabz5d8BEyXpj6DyNJUpIqxpCKB7tIj6YycfjHpqAml+cI78NezvEev9iuTKQpqq3ZtQPzGmDirebuUK3DqwVoKtJRwLMB6HZh3H74+ktWEL7ZKKtkVJ9oVV0+d1aR8h9MK4PGuKoUtcGBWqzmzSlqPMVVD7NFv79Ck310g/XBPLc8Ae3lMs3qtNVP/srDACpSxwZceqVzyiroDvHLNcb4fmVC1KRoEbMiBb++mCCPeuOXDchlw+aWky1UGVqMrMFYhrT+EQR2tOFAjEjI8RqUSTTbSWVkNgQVYQRBBwYVNbkSijLpcwlkeW6mYMpoCixJ/YX74g8S4a1CoUeLbEbEeYxyTP1F9liPdt8jbE+jzNXFiQwH8wt8hb6YglGG0sxqZ7g6dJu3Fai1KVV6adIGgNRQIwE3KhQH33M9t8TV41lxSqA0KcuxUDSSQjA3L/zIyoRpA1anm1sQ85zKKyhatINGxBgj3RA+c4m5PPZOkSr0CxBIJZi/ptZf2wM01J0OkuKtQDUa90a+X+WqWcoF6OXVgjCgkU/D1sNLF3cuzBogmARBIAUkkLPOnLdSh4QYaSQwKhIhgYIBVRqBgRvsdpjDLy5n6VNCMqTp1ayJfpYgD8VxYDGvM3CXzzIWrMioGgQXGpj7W4ANgPO2KJa5RTBEjNnYSv8AMcBqUmpq8BqsaQZm7aYIIkEMCpkWKsOxx2TIDxRSaogJJDSoVUIJkM5IFtMyJFwBJwabgOb16dNKqAhRWZlAAM9UEhtYkwSGi24AiUKWo1FqaaLyEaiQeqn06VWr1MyLpFv7I/EbQ4ZdxGEZW2MXKVRB006LS6aeuKkyLso0AgyDBUyvY7nGtIM38JadNnqFVA0nWDOwuDJNjM/DDVk+BU6tRFmuz6DTpoQoqKUQtqZSS1OmCywkGxMNYgHuceWq1TQMurEqAplhLMCFOkQT+NVEEz1eRxVaigGEalexvKwroajOwUguSWWko03aYVQOkTsB2jEdOEORIZfaC3JmWmBYGCY74ZuI8IzdNiX0UmoqaRuCB/CJa90NTSb316mECSIFUuHkoqtW00n1OFuyygKyUUzqN0UkXk3Ak4IKoMXNM9TB9fKsjFCZKkqSIItaxBuPXGY75zIFH02NlIM9ioI3HkcZjiDeOIRlEvf7J8ogVqkifCpKL9iAT9QMWOBihuS+L/wmpMGOvwANTTGkOZuNjpFvLDpkcvVcfwQ5jyYgfnjOrYxMO+Qre+vrM9FLrfx+UsSMYUwgcP4vmErPTdnGkizGdxPfBnhfHq1TWQuoLUdbDaDYYn3yi5K5D6SShXnGF8qD3/L9RjU5BPIYhjidQb0m+Rx0TjANiIMgYni4Q/EtvESCrCbvwime2IlXlumewHwxNXiayZ1CP7Jj5xGJC1gcTwMI231kaxR4lyWsSoU+8DAqjyMGvo+sYsJ6g2v8jjWhlVUWn5nAmwd2/jfSSGlUZ3gCK7KoYMtzOwHntfHn/DPijxFJEzIK7Eeo+f0xZPGeHAqaiwGW8+7zwL4Dl28TUoOk2IJso8gPlA8sFahlTIDrOFRgYjHlB+2k/Mfnhy4BnmSmtKsIKAKrbggbA9wRt5bYa/u48hjRskp/CMZ9bAVqi2axhTVvoYKzPE6VNZZ1j06j8lk4q3nzjZzjhVBWlTnSGsSTYsR2tYDtfuTi3qnB0PaMQ8xyyjf6icKUMC2GbPlJMsKgG0+cq/DsQamR9MfQmc+z+k3ZPiowucW+zZRcU/irHGmMZl+IESL3lLvlMcWoYt5vsskTFVfgD/8AHA/NfZg42ce5lj9cHGOp8zKFQZWYoYxqBw71+QK6bKp+Mf5gMQqvLVdd6Tx7pH0wT3pDsYVFHMxPqUjHz/I4k58RVqf33/zHBXMcPIsRG+4xtxLh/wDFqf33/wAxwXii0KFHIzOUOVsxnapXLygWNdTUVVJ2ki5J7KLn3Xw9537J88BrTOh6gEAEOkgdtRJHz+eHP7M8itLhtHSPbLu3mW1lb+4KB8BhoLY8zi/alVKxCEADu3lS1ja0+bc1x/OZeo1Kt7aGGVxcfmL+eO+X5+Ye0h/8Wj6WGGH7cKajN0WWNRpdfuDsFn/2+WK48Qdxj0eFxL1aS1OolHpodbRt/wCLMuz+LDLW21MonyMsD5eeGHmrmFa1bqrgU3pp7NRQp3gTBCkGbiCLwRJxWLBY3xrTos2wthnODqRLg2XIO/5/+R6y+VquzDx6TUSSwU01qhSb9Kr0rsBqBBiR5zOpcPo1K3iNlSjLVDRTqUlVkteQBFxGlaQtJJkyFPlPJA13lJKUazqCJllQxI8gb+8fDBLLcQZYEswHmZkSR37+fvtFsBbKTcCFp4WqVBzSNzNw9lzTiAoASBqmBoWBJHlGPce84Z8/fKtttA+SKP0xmLLUuATCcFl0tJPL2dGrS2mk1NaZOpx1AoYYHSABDCxk3N7YvzlTLhcrSIjqUOSIMlrzb4Y+c6HLmY4jmFp5bL05SkgZkGlDYHXUZiRrMxbeNsXvybwnPUaCUs1Uojw1VKYpAtIUR1lgO0C2Eq1PNVWrvYWtEnUKCo6mdub1Aai+xJZfUixj8/ngZypXV6D6qJaK9QyekGGAMHuRAMd8RuYHzlSqgq0glNKp0OvUpnpDMR7NjGk3knfHXkPimjKdSalavWMzt1dgRG/qPzwnSscQxGl+vnKVOygvGSlni3iRVYN2WFYBZMMAPan6bY7U80NGpquoBSTYCYB7Rb3eg+ItuMAVHlBNO4RVJKyLsGXpIPe06iReMR85xFqhIAUBgQQVBZSywPZEjcCTET3Aw+4fLmOw15/SLZ1BAkvjnOCZdSiAs4C3tpGoSO9z6YC8vczaXapmHaKgOmTMkEXA7DfYRhI4jzUtVkKKXdQFbUpF09kj+beCZ7bHEjgHH6S13WqaniWQEL4g2ggTfyAPvjGc9SqNSNuUZCAyxqfMjGu3dFJAUbk2Eye15wVHG1j2YNrE+fvjC5w7ggJ1gQTuC1+9j6yL+Xwwv53ij+KyhhSUbkCZ0WE+ljsBtgRxNVdENoWlhjUJAlgVuJFlfSwhQwaBJtNvTAPK5tqTlA+7WA33A2nvP0OBnDeOhRUltauDJMBi1xZdzbTv5jEl+H1fFZrwTqsZOlTuJ91hgD162bttJagU0YR18bSJZgB640TiazBsb7+kfvhffPpWLIUcw0EFghDATIH6+/EHjAKCahlTpgo11kgCe5kQpO3fDaY8p2Q2vfB8MZbkaxyp8QRiVDAkb3xlLOK1x5xhM4ZRq04J1Wv7JMap7GLidpxEy3MFZQDCBZckM8Em5/lIEbxPpiT7Srt8FpXhgbx+GZQ4iVMtSZlcLDC4bt6yAb2J3GE/NcbJVadNlLsVpwmtoUkjVJVZ3UW8xgpS4c9ILLs0GCNTAe1Egao03BuDvipxuIIuyj0nZF5GNniL5jGAA+R+uEvimarePSAqHS5KgBZAbdSe24jUbSQBvhaz/M9RA7BqHhrVYCV/DrCrdWBPaTaZNhGGaftAuBmQa/vSVKWlq1cijbqPyxFbgFA38NZ8yJPzMnCbkeM5mKZ1INTMrAM0BdZVWGom50mfLE5+a6oUkMCwCkhtIAnzMQO3cYn3rDHRk9LTsrQ/U5cpHsR8TgXmuQMu8yimfNRPz3xypc51OrUlMlVDGG3Jmwv6D54lHnVR7Sj4OP1xW+DbYkeskK4nLhnBWyi+HTUGmSSFm4J3jex3j3nzmVWyVZhsB8b/AJYi1uZMvmNKVFlSQQJ1XHnpYEb+uCtDwLBKjL5AVHH0Yx9MKH2bh6r5y4PjvCio6cpWvMH2c5uvVaq7JUJ9CIAEBRc2A/3JOFnNfZfX/wC18j++L7Wie1Un36G/+IP1xsaTx+A+8EfkTjSXD1VH8bafvQyvG6ifNTcg1qbddN4/uk/ljt/Rfhj2Nu2x+uPoh8rPtUlPuYH/ADKMD8/wikynVSce5NX0QnA6q4g6sLwtOsq7CUPwlWGZSqqexOtXOgMhsRPeZOGWnwWjUIdaytSLSYlX0zfoIADfhLEgAGYnc/nuX6Wr+GQSew6T8t8Qv+G6s9Gr8/zwv72QLAWjqYoLvE/mqmGzTMVDFlpMSRN2pISPcJiO2MxD5rytVM3UVpkBP/1rH0xmNWkwKLpyEWNyb5pM5N55rZcs6tf+CjLpUK8MUliBuFKicXzluKB7zdR7Mj4kTcjHzLWyH3fL1FMMz+C8iwAZQ+m956sX0vCatShl3JKPoRzG4YrJDRB3Pn2ws1REYtyP4EGQttYW47xkUqLOAH1FVAY6BLGJg3PnA8sKXBPuwyVNqNTxus6gSqnXOpgNSyvUSB5Tc7nEbm+s9FkWqSVIVtTTuDeL2vPzwvcjgfdkkxIqWVgraWLBies9JgCfD3CENIAxFFkqF3toB+YCstrBTvDfGON0k0FmqmbaepmUkbEqL6ojUQRbbErgPEiXkVFUQupdbVCygarQAlpI1iQRa0YD5vL1nMSwLlTJBB9gJchQLdXpIP4jj3IBAxmo7a5FNh+EFYN1MKSBse57YKayPTZUFhY7fiA4JDAudYmZKnVUS6MNbmprLyEVCS+pAfIzB7bYK8Joqcx4wRhqKPTZYDWpG3VIUSoJYqfwkb3WcrRfxWpOw1Ayde3uLadWkzcSAZwfyvENLh0aqQf4eord9IdQ0eUgbC2pRgVUE7dI6KfD3juvM/hAK71F1MGqHUlRtImRC01GykzbvvaVYZ01KgrVVZReEm7qdUFr9p2Mb+t/eG8aot46uytUFPukg9JDRPdPSO+4xmU4RWOkdVUSdQU3Vd+9vQD3YWIyki1jHsIKZqKXvCnC8wsyKZRTfUVDAElgFBIBMQIBJEHFiUuO0adPqRxEzFNyLHedMHz3xU7cRemtCnqKqSJVlERrMQQLtBnfuPh7xrOOK5qeGmg1K5AIsRTZiRextHrfbC+QmpfqDB4pBmNusYuN8yIK1SorslMlfZW7NoMEgiYtHvg46cI4lRrUHeqz6UJIcggAqFKgQIJ2teZ2wvjiVCq1VauqmZJVwCVcAkX3hrbREDtgzQpI+WJDF1Z1B1G06Q1lI3ACyT/NA3OGiKa0gMhzdb6fvnEKZxDtZ7ZPH91hjKc4moiKhQt+JTqkLMGenTIM994ie+nA+HNmQq/wgUaSkh4B/GRMxaAP0xX2QzFPL1W1zpYaBBjeer5TA84wx/8AFKZYjMZMpXqNq8UaNOqSsWmbAH2Qe1t8LrSyVAVvaHYkmwH09IZ4twDPZJ/HorTqgE+wqysiJKsADa1ri/Y4l8EzuYLr94bQWkNrZzqP8oXSFG4Any9MdKfOtTOUHWplny89JOttViCR7Clbdjcie2CHAhTbqtqi0DyInURuZse3lglcIxIpnQamBFwNpKq8apIFoiC7g2sDAYKZE6gDeDEEiLHClSz+UemHM1XZpZQEIvJJhoBI8vle2HLj+maJNIMxqKA8Do9Se8mBHrPbEehXp3UabgtpOkLMT3EC5/PCjsLhe6SCAIOzGSUlGQH1QLfcsbAdzPzOIPEq1J82y0lQEUruLKSGFu0AEwfOMMHD6UuakkmJiBAMnYg373/PCbxLNU1zGaWk8/w3Ph6dIV2XSFAs+5UyIBLGLjC9KnmDG/7e33i6m1Qj90mcVyS0A5aqs1Uj2oAgf2DIMSem8rtvjXhHCqZVVp1GqVGMEioWUkAE6QRqUwDYsbCbSMJPC89XDVKp1sERagntMEbGDcL389rwx8U4u9PiNFqtRlcK1HWtIdTaREq4hdSsDIAFwYF2xoLh8qcNj5j6ekae4YQmubo08yFm8OwJkDTMCLGdjgp96FN1rsZp6dgZnUjgHeNx/vuncZolHpQtRjoZYEk/gKkhN9wI2v64NcbraMvTQyIWiht/aqKSAe1iR6RhEUwSpB3vDks3xRkynMlGo4ZFqdxcqsXPk1t1w1cPy6qSNRHfSWkie5m8Eix9cVBwbNHSxMz0D1EslvkuLH4NxZGVmUqWCqSlzUFrS7e3NyP5QQMO0XWgDpfWLVBdrRlGYXzsO/bHScLH3p/DVaLglqBZTa5lRqg9uoX7YMZTMxT1semCZKlPjpNxjUw2OFVbnSAdcpsJ4uby7vo1Uy95Weq29se1loLGpUEmBKzP0xWnCOLB+PlQwYM1aFg7aGhh57EfH5N/MVVhWEAkabfP/UY0aFCnXOw9JVv8gQHeVP8AaSF/pKvoELFKBEf9FO0CMZiFzxXJz1X/AO2PlTUY9xZkykqOUc4PfJOUyIr1qFNllGbLFvIhKCMV+MRi4K+c0rGphptAci1/2xWPJTBqofUvStLSsyT/AAlVmtsF0EXjfDkc1qNS3ZZkAmdLEQN4Nr9xOMmil1N46EBUSJz3Q8bIMbakqIdRJJgNcT5R+mE3kiijZRNXjtZv+S1RCsnckErFpsAbXmFhq5u4h/VK23sE/KPL34RuU81/VQn3h6YC6iFBB3m7A3AkWNhNu+HsMli19rfvWZftAlLZd4zjg1cwyDN6G/8AqWkLcLcVCdiLBLfLHPM1jSOkipSISIqaeswdIAEbAE7eQttiDmOLJqUI1JgqXvVlm0xqZlbc/wAogX2tjXLy7EEoOl2NmJELIKkkgXPv33wKui00bQRShVaqwzn7RLoPmGp+JUjQzaGLdLezMEkAEWBAkmwgYmU1cVFKMzGmkeWlRSWIA2JYm/cid8F+D8SeooLuHZjGtNAbpYsDJAXUALNAgPBnbA3L169Cm7zSWF8NiyyDA7HXBuxAOxjAqpJuFA00jt8q2nBcx4Z1RC2lRsFtYT2tGLC5P5hpU311ZWkArN0uw1AAAjSp7z6XFjthA5R45S++UTXjQXUVDYLBBk2uCJ3G0YbPtCzuWymYanladOAlIOOphIMwDqtC6BY9zgbI19rkdeYjtR1e3hGiryxSzVXVqbTqbTAIKrOoLJvKD5Exe0V3z1lgmbdRKgl2EmynVqF7wLn5bYeMxxarkKmXFWpRaiVJLIX2ZllikEBrzA/tYSObeYDmM07Uj0EimDAuljMMtiT3sYwhhkr+8EuNLHwGsDXqADeB87QId10wC7eG8GLFlLDe4MXA7Ysirkf6qPCHhk+IFqAEhnpkF2YEnpiVm1w0ahpmsczzG6u4MOoquwBZ7HxCZF4F/wBfMy25vmkpl8sUq66jMHK0mhVhk6GVIvDsCSOoht4w3iUc2BHW31uZSjpYiCFzBDUkYKWDhCCYg+yfZkyZ1A9xtODPCeXFfMAJZ5tLRfQSSIHvO+4OFbmDjYNdcxTQpELFomnt0kRAECNgVMWEYKcE5trfeEbp16bOVW+oEEkjvJk23nscUxFGqaWZNNDv1kB+3vreNufeqlSnl2SKg0vqUklyZQEDbsJuPcMFuXncVT1lkVNRVidWsGLt+KYHcwDBJsTX455qF3JkOpEsCASQ9rkWgj02xO4FzXm5atSpqVjqUXY+EEB0jWP+6kAA3J2ucL0MLXRSLDbWEq1VDBRt3fOWjnuMCs9NDKFjMgEhSjg9QmxMRv8AlgTQ5HrD2YIXTewBgR7zuZHnPxEHmwq1U1KTUkpEMmtIdxqCnpMwVLCRcCRfDXw37QEqsEPQWciSIGnTMiRe8/I4hWKOeJex38f0wTUQ1iBtIudoVqVJxl0pNUCqStQE+IKdyFGsQbkjtJPoQvcJ5OWirVHquatRAKjUyIBnV0yDMR33JPoBG544u2VqGoa1QOYZAKMUyGJHtNVJ2kiFPaccOTM5Uq02LGUY6iSNhdem95JiO0STG4BQxHD7JFifM93hDfxA35wdQ4dVGVqrRh1ZQsaesrTJQ69Ngy2srHoIbZjI7jlbxNJqhqdQnWw1t4au6mFnWw61VCGEAKDLG2kpxSrTRM05UO5qVpDDpANNkUEqNUQxtYWsV1XW6BeuhAprpOnUVJW4p1AG0LYA+H4hgdMAbY2KaC2fv+0DUJBtIP8ATAWoBWavUpqkqFqHUpZd9U/COwiQdMFvzmdd8nl2qGXZKJO8kTWIJ8zESe+FzIUaRdFrsiHSX1AEhi4VlVjIPcyIO5ERfBXmrimtEfaVpGP/AMvrgdYBnVQPOFpoVGcnSTeF5iARO7r9EY4a/s/zDCrVaFK1DSUGbjw4BER38Re+K1yvGkhbNO7QPeLXjY+f4Y7zh95FzK+GjLIDVKvtWPS9De52GE8TSIpNcSgXNUuDOtfmQ0EyzgmRQrpHY6Fke6XVfgPeMWotIGnoksCsSTJIIiSe+KH4zn6QqZemA2pKmZRxG4BUKQdiLNAB/fF28tA/dMvqBDeDSBBsZ0LIPxwTDUsq367+FzL4gdkN3yiuGcCptxOrRr5ipReo7BBTMM01GXQTBibEdo1eUF14lwdsuxaiiqgI8QB3kKPYYai2ozqJPT23jCRzZTVOYHquwpouaUszGwCrTYkRcm52HcYeMxxQZilXqZdw6ECSAbqJBiY7giYjcb49JhLKRfeZTlkrqQdPlKw5tzf9bqTv0T/gXGYF801ZzdU+q/5RjMUrN/I3iZv2En8lccp5Ss7EMSyKqwYAabswN2AH4bTfFjcCz4eo5YwrSZjUQBIEXE2nysB54qXi3GKdVaYFDQyAKXDDqhQuwUe/44Z6nNS06KMrXLDSy9RglWYPsPERSJFxqIjewlHZOmpi1OsBcEw1zrx4LSelBJamASCDAkXJnvG2E/Ic1vTopSIRkUQspTkSSZMKWm/ck40fN1s6taqAEVF1VGPoGsPfMR6DAyllWB0MhLAA2vYiZxZS9K5EFW4VZgDrpDPEOYhU0lRTQqQQWl/nNO/6YN8A4rSq61IgqrkFPEe7WJIWkNKif7vYADCl9wdD1qvslrHYdr7GYJtNsEeW+I+C7gUyzGmRpEaidQ8wbbyYt3wtWZ8hC7+UulOlv08fzO1Dhj00NNagYsCNOlIkEEE64ad7xIuLAnHfNZckrSMjS2skgBEAWwIQypBAOkjzvjfO8Yr0yyOwkGm2mZ2ZNIWLbqTMW0j0GJGT44K9QAUlLAkXYhl6ZgGWsYABnCx4h7REpWyBQRCHBPsyrZ1yprIqoCQWUspAJVQsENYSDJ795JKxx3KnLV6uXaqGNNypM2aCZYSSQQ1iCZv74PcI5+ak3RRZGZYI8TcGCBGgNaJNyIi28neAc8Zf7owr0kar/EZnhSZNUvL6hckGJjtg9DilsrjzvIporiwMF5zkLNnK/eS9J6JpkwXIcIqlrAgqLJAEn3ThI4hQKsR3CfAw+m/yw35bnXMNlmypIdngKajaaaizsDIHUdMA7aSe5OF2pXFVnk6XGxssLN2bUywR5AEnbtjqNOojAMB3/nwg61RWGUQUMsNQQ+47+/8AQx8MGsqqaQevoUsDrCwDJJG4nfb1vtgTTzFRyx8OWgEsd1gRMTF9rg+mC+Y5g1KIBZQFbS7M5QraZcsCSBcAC2mNrMYm5bsiKK7KQsN1uVcvVya12qVABfw0KABmi1x7REG/Y404JytRan4heskVDTF0sA25lbGb7/DAw80aaK0jTXQVQ2RdUhdKtrgEkT31eQMRBLK85UVoClVp1I1MzFSomXLQDOoG4Ez2xnstdUy9/wAoQBicy7CbcS5eoU8xKNWqsS5aCrQToIdTSBNvEuGHcSI3kngr0KDaHIFRcw4BBLKGamgBlR1TSmbyNMbmIj8WoZlYpJWARW2QtawU6gJBEAE33wJzvEWejUVqpZXMrUbWUs0WJhV94BO+DU2YCxBvtLntRhzfL7ldZrMBTpUArUwr1S9MEMQDUUzu28nYTjXL57TmFUPqcI1SGQKP+WCJPiOGhXa/RpM3nAvhXF3FCoorKfCV4OkkkLT9lD4bQRDyTFnsb248QoOtYVHhQtNFmQCGAQNAKn4giwYecGvDapfiW7pcVGBCiFOeeLjNUaLP7SMyt1eJY9WrVIJgbA2iYwKo56tl6qZd8zVp01QmEK9OumamkQGDFtQG+7jaMQM6AsElYhyAFCqYpALBUmWJMEeg9QPc3xZWerrRgzdKs7LUYFTpktFhpGkR5WNrmWmMuUDScwKOfGbVeNVND0qtQukkopgNBLapYAENeCJvtsAMRKGfqMGRDUVOkFVJBsCBJEWhm3MXM4lPxClqTudQLF40gAgjQQQzCQw7GNpnHue4c1aqRTGttGt4IJ6acvBEi2k+dgcTYDcS4OvhPHqCCTU1+HpUSJkiBoBgghQu+0Rhk4dlEq5mhScLUQICwIBVopuZI23M4T8twxxUCOtz7PUFAO2q9rfv3w88t0dGeZSZ8Kkov7kA29CcJ4ghdjyMZzu2jCwgjj3CguZqrl6B0oEJFNWYKDTUkmJgSSb+uC/J3FR93YAqholmljCt4g6pnvNMMLjb1jALn9imdq9gy0iPUeEn6g4G8F454FPMggkVaZQQYMmQD5R1HBlocagLm9wItQOWq2nWP1Lh1HNVKdUWKFqLaSpQuKWo1BuLs247DfFmcQ4yKCZcAqF8WnScyAFEEAHyvpF/PFD8ucQrpT0Ue81PZVo0oASJ7RvibwnxcxXy01mekM2k0y7GCx06o2FkaPQkW2wrUoEVGAbsjQTUxSE0qZ59I7/aVydQrO9d2FNVZ3qsFmoRpS6mbGEj2WxW+R5tSgr5ehq8InprVEXxgt2K9AJAL+RNvlh55tzMeMags1eqGUX6NTp89MG+KWp1ipsxBHcSD77XxsYcZUW++8wDctc/toQ4vSK1nBIYg7qdSn3HuMZiIjGB+2MxVjckmbKm4BnMRaZPUZXvFtvftjo9JmAAJIEnvBmxYT7gtv5cYX6FkwA7XG49m+J3D6csAWVZgEehI7iYEHyPfFwbC8zGF2tCWV4uaOXfKMikSpZgYa+lmS5vuRb+X34gcWz3i1PEQRcHTIuNcqsSZN1tB29MRqXGCKpqslKqSzORVGoEsCL7TGqY8wD2jHKrng6gaKawAsqsE6V0yfMn2ie5vibc5QKLwjWcxWJYq5YDw9g0RAIPU29jc2lrmcca3F6lNTTAVQW69MhmKtMM8yYMWmJ2AvPBuF1UOlhpe3SfaHcSe3bEP7m5JttbcYIaYyBj/UkEk5RHLL8WWrTR4U1grMQymCqmXKwQCfx6RMAOSNp6cFqrTd2brZpklpJEiSYXcGOxs39k4VcpUrrp0SvhMSDJGkmJv8B88THzjaTAFPTAaCSxDwIDnZYEQABG5OFzRFiOstmFrGH+Ic001q6zlyxWVDFxFjA3pkRIJG3aMDuKcx+Io8OmKYOoEgkjTeQ2lBq7fG/ulVc1TFNejU9MF9dNShZCZ1dQ6tIi5g3beIwFd1Y21oArAAgyxYEkHQNjN/Q9+wVRd7SALaGduD8Wc1UPg0qhkgLU9h7GQwY3Hx8sSqvFKhK1hTCurgioxDEkGPxCDfztb0OA1LOPTVhpdVcgGxCkD8JmJ+fn54kPnqY6XRlYGY0iIJJuZDbabTFj54Ns2YCDy6yTTzTrSbUjEM+qASSLC+jVABAMMQbGxxHRNSFjMEGLCZm507x2n9MSBxmmVqtrYVHKqNwujZg3n2xNzXFQyUtNVGKqiqqk20n8QMCYJB3AiMALsTciH4QGqmaJmlerSqAsWFEKSVg+IGJBXSII0wJ+frpxGnTLGCinw2leoaHgiL3JIgxtceRxEzafwy8U7lb7sLjp7DzNx8YxJrqxK1EIV4jWzQxEaYYsdExawAi5PfEgdq4OsqLhCLaG33henVojK6maoGKU6eooINUsxZSwUGpCkgkhtIKRNgF3NhqYlSCswCepTME+0NiO25W53xvVz7uUZipqCWFxAOlQpKyVZrXHrBHbHCtXLrTZ5IZ2djGm/TrAiwEFIIA9wi5QjA3MhTlWEstnKLDS7aHJCSSSBCqrhNBY3mAzWgmJnp3zVZ6jimCqKgV4NUMs6BIVrKPZHT5qIjbEB6xcUkQKSKtQKbwxIpgJJIBAOxtczOONLPPSpkL0t1LI3uKYIb0MMPeTi5sQFsNJUCxLdYQ5hooiqApBBIYGeyqJnyjTHxxDoq1GjUGgNqFIlwTADAsBGzSAD1eyQCsG+I65kvqnTq1Iy30iUXTAM2JF5kXUd4GNATVYXAtBiZgC3tT5Yr8I1hACx0k7O5vxQAFKhKajomPa1Go1ulCahOlQACRA3nzgVMM4Bm6NMOVYwYMkDyO3vk4iZbhpYNc7he3niTwDijUWqxJBVkhSqGNQM6vDY9jtG+9sVLAqQDrCmmVa9t5M4hnqpY0wWfWEpC/YAFVYxcCQItAA9+Gnl9CM1Wkzpp0EP+EfthU4NliK4LfgVNyW7RawjvAi3rgjlOKEZuroN2gLHfQgMnGdWGYlV5DfzH2jBYhe1pHjjXKFLM1BUfVLKg3gDSsYVOG8IpF87QKBgquac7hqZgQfUThpo8x1QFk0iQBYm86Z/m92/rhN4NxApmWrKdY1FnjYq7Q0ecavpOM3CcbKwJ2AtH/Z6qah8JZWSy9OjU4OaahZdlMCCdeVYST3koCfcMV7yqwTiGYVbBM3RgCwEZlkt8Gj3Yd+MZjwxwxh+DO0UPu0OpP54TuA5Gm/FM+zFlp0q2toYEELm1LEmBaFciPQXw7hm/jLMeX/AGP5iNcWxBHfJv2lNU/pSplWqmlRq6KqkKpgsl7wGA1h5g+eKqrU9LQZj3Rbzg+eLa5/5vyuZzNGrQZnCCrRd7qGC6GGkm5Eu1yBiuubM94lZbQFRQP/ACJc/Vz8IxtUMxphjptpFGohUzjmZsvCCFXqW6o3f8Sho23ExjMaUc62lfRVHyAA/LGYEY4hfKJwfLuFUhNiWmQR27fDErhWbp09bVZYjwyigWkVkZh5DoDjGtHgDtcNM9oPp+4xFzeUZDpY7AkbkSe3vPn6YdOFqoLsNJncak91U6zjRqJeQYvHmBOOcAtaY7TgnwXLowGv2ZMkbj1jv8cF+NcrgUi9Mf8AL6iRPUh/Fvcix9xxSq4pFQ3+rnKr2r25Qa/FRUpIzN1p/CaTdlglG9dMMhP93HuVzdKCDAMHckfKJvA2MX+vDhGWpGpFS4t3gAA9Rj3Gb+Rx14zklSoYAEdJG11tt7o+M4vYsoo8t4VHNJuKN9pDynEyjOSfa6iO0hpE/UfHGHNvqUrYkAxIIO+42iLQe2NaiKViACdjPl2jHPJZctURNJl2VR2JkxA7XnFGGU2ttKAlvOOeR4fQFYoagK0EkOq69ZPbpJgAHTaw03M40r8Ay41Bs5SUU9QY+G4qE+gN38rRtHrjqvKrotRAhBLSBP4CLqfO+kgxFxe+Op5QM6fEpTpkrr2iBEG9pOwI6TfAqdGnu7/T1miuEc7ECecJHD6QArM1S4Ct4dwSYDQ1QaYsZvttiXxc8KZnipmtREEoKQWD263BYi1z5ROAycvtoLrTlRuReO8mO3rtceYxFrZIqepSJiJBEztE4ZXAUWa4c+sK2Ac6lhF7OZdBUZabdANi8KSPUKzCfcTiOCRabYlcVQ+IbECwxBwNhlYiZTplYr0nUn0IxKy9SoYAOo7ATJ6rQB53xFWuYjtvGCfLbH73RgTFRTAE7el9sDJtrOUQpQ4LmmChcpUqRV1Oq0n1aRp6SIMIbgGO7Y3zfAc7RVqj5XMUacuJdGVR4hHTJA3gLcQcWnwNdbkMpa1o3+cjEL7S8gi8OqkU/DOqn1AgWLgQYYmDPl2GALWNTfmZBW0r/idUvlMuKZ/i02BI0w4PhU0J1RBBKbajsJAOIVahm1LkpDOsSdKbgA9JEGwI+M74AUVGpfOR3GHN+MAC1NR8W8v7wk/DENdLWjVCnTqXLkiB83lM3VLuwT+IFG9MdKRpVYgAABRbsBiVl+UM1RKu1IFSJB8SkJnY3qfXAmpmWM+1/jP6YGXZr3k98XszixIt4f3IZFokE6/vhDmVrKCyyAS0b7b4j8Myxps5qCAFO95I92GjNcY4eFIXKDVETpQ3jt1foMCkqBqL7zocCd9u/rhTObHskX6y6nObnlOWV5hpo2pgSSEBA9CfhG2NMjmk+8nQZB1aYnuoEAbjbv6YWzgty0Yq6v5VJ+UH9MHegqqxHSLVazOtjCfGhqNd7Ht6/hH64i8tHxCKK3d3RUExJYwBeBucZXzA8GqO5Kj6Kf0+uOPJoP3/ACsbitTPyaf0xIQCie77Q2GrtQdWXpb1lwUOAu1XL5SpVNOorJmIIBARB0hZIhy5AMSYU9twPGclUy54hWOnTmK3hVIgsod1IBlYHnIB7ednXmCsy8dy+nvlv/6kT8sK/O3EwKeepMyjVVpOsgb9DCI9xEbRjJwQDsR/tv8A8hHsRVZxxTufrrEzhHLdJ6YqB6gJGqARAk9pX0GI/MnAFVHq62LLoAuNMCFjaRAxP4RxNvu8rDLS0obkGOzRtGInFeImrTKxGqLzOxB2jDytWNU66XmRU4iWD7HUQBTfpHuA+WMxjUyLHfHuGzvNGmewPCSsnxaqh6ajCJi+0xtPuHyxCz+cao5ZjLHcnewAGITG+OyKVgsDDAkEiJExI87gjD5rvlImYEAe8J8O4JXdS9MQt79jAmMchxGrWprSLgImw2kE7GNwPUwMFOVuNpQ1CqWVZSoI31KdvccLjMNRN9JJjC+YuSG5aiXYBRcecK8D4Q1WsNDr0gNJE/8AiB395IHrtMXiK1PGqBm1EG5tEbiIsLeWNchnPDqhxKiRMG+mRInae/vAxM4jnqRzDtTHQylTaxJEalWxget/dsKk1FqabW+c4ZSNZy4fk3qksrBdI+NhJ0jztMyB69sEhlAxp6WRmptdWWNVwSSSTIgD5nAvl8TWC7gzYnSpgT1HyifphtTl0iroJBNtIQg+XckbCREXixxD1CKpv0jWEorU+LlOuY48oclNKqwQMBcwoG3SIeROoEfHG9DmVTVD1TKqrLpGrvJB7Dc7TFvUzseEo5e+maiqO1iLe0NyZ/wn0x5k+DIHlgw0HTVCmCnSBrv2kkz6QB3xcmiqibl02A/fGdaXOKpTpKiNqprGrYEgyrxNmGw9LY5Z3m4VAgalq0Ky9WlvaIYEFlMEEAzE9tiQSqcLywchtKhwXUhiQB1QYAgxER9ABgVSyFAFlZ0kmVOoQoBO4Np23Mx2uSORcOTex685BFMi5Bi3xzMU6lM6aIpkQdQZyTAgCCSoHu8sLGLJfKZOG1VEBlrHqFrDT7ze3Yj3YReK5IJUOgqymCNM9wJF1GxkbR5WxZ8t+ztMfGUxfMosJDD22GMRiDIJB8xbHtOmSY9/0E40BxSIExq5f59zWVkIwqT/ANzqj+7cHB8c05vPUxSdFqhivRoqMJmxIEpE+Z+XavKVbSdgZtfD1y1xBqNMFVVrySCWXSRdSgYC/rNpHrgblEW+XWWDNfS07NyXV8Q6EyawTP8AFChSCf5n1ARtaTBxIq8lVGXQaqO5Un+BTdlAXpvqTUx3Ok6fSZs7fZ5zHTrq9Iohr0dmZQajoRKgtYsV9nUd+hrE4cKlWoVhAVMWFlEzcWE/7nHnsT7RqUXyMNR3R4qg2v6/1Pmnh+U8PMNTrBCQWU6gWAK+gEnbBDirIKZKLS1AD2MuIA8yxW3vxZ3NXItP7yM9UokkgFk1Eq5AglgCGkCLqYMSfJg1bmDhmaV6NShRDwoRqfRYEyPFUGIAXfeSMN++B8tQK3K/d5Sqs2U0xb7yseHUHr1QgfTM37WE7Df0H5YIZ3gBy6tU8TXaIKge1bfUcOvAspk8rWUr4RWtqEuBXKBDcaXG51Jtffywy8b4Nk83k6q0Ey71CsK4orRYOfZYNC2ncXm/uxWt7RC1ALEKe6XpUgqHMlz1vt9p8/HBHgzR4sblCoA3ljH74Zc19mFegAa0wWCg0xrAJ2BMiL29+CPDOFJQhPDNQCdRp6dZmwDAsQbm2kged7l58bSZewbyq+z6jLnbbxB+kRM1XMuvYtPywT5Kpf1+hvZi1rGwJw68a5QoV8satIRUDFdJlC2piF0tBUxF0Kg3A1Y68N5OGXprmNU1EB0yHZSGGkhmCjTGoEHY37QTNTF0jQ03Itbvi4oOGseUbc1nab8SRpDMmWIgm4mqTq/TFXc58UWqaxURrrMSDuBJgfAQMOWd4U61UzBr08tUdHpkMNYKq+oH2tre0oLXFoviNU4DlauVesyFXUN4tGmWLGBL1CHkowuwBgEKywbHCOErLh1uNbi3zjVW7gJfYyvOXuKikxDCVeFaTCkev747Z3OK1VyoGkmRp6Vv/Ko7YIcT5Jq0ya2T8SrSBEHTLqGEqW0ysG4t8sAf6aqEIjHoSwAVRbvsu5jc40UyOeJTgqruaYpVOW2nWe1d/l+WMx7Ud3Oog3vtjMX1h0UBR4SAax1zb5DBHNccqPTWmSukWEyxAmYGonSJJMLG+I6UEIJP541OV9NI82Mf64caiAAzETOFU3Ki89o1AXAYAzFz6/THmapwx99vL3j0xyeiVgiPQ9t4n6d8EOGcv5nNio9JGqCkNTkXIBsABux8goOx8sDJym95HKccq2rpC38/yk445lIIgXMkxf5egw2cS5OFPSy+PQpG71KqlwN9AAWmhJkGSNt7Y0XgORomKmeDk9qdJifUSCYn1GADEpfMt/QyQutjO/LOYVqShEVDdXKjqM/iJmbCT5AjHDPZ3NIFZqkhpKlRYgEgNsAQRcTuCMerRyqLUp0qwcVdPXUV6WgKZI2YGfMKYg+eHzL8vJmE0rUy4FSFphdZmQBclLaiBsCBJPkAR6i58xU69RH8O6U11YSsGz1QyZ3Mmw38zbfHjVajEksxJuTO99ziyOI8nUcs+hqhd3YKwSlaRL3Z6oAtawvIHoCPCeUMlWZtFSsfDDSAtNCw6rAFCbFTsYJIvscH46hc1oc4unfUkyqqVCpU21v7pb8vd9MSU4DWMzTewm6kdifL0OLZynCVSoSmVcixQGo4LbEuSsKQp7Qb3nzN57h0UEqU6Op3X2alSqio4A3Mg6d4J9BNxhV8ay6gC3jrIGOp3sFJlGLwKp+JGVQJYxJA928+m+xxpneVqwQOuioIBIRgXErqjR7RgBpgW0nF6ZDLotdErUqCyDpBZS5IPtQ7Ex27z5CMTp/iuiOqFFPs0X3vsyoFYxEgGZtbCz4t6h00EBXxIqLlAtPmSkNLjVIEifMA729xxAqU9JIO4MYtn7ZuFazQzWiojMDRq60KyyXQ3mSV1d9lXFXV6JO+4tPn7/XDNNrzPMiHBTh+e0+4CYNu/YggzfbAsjBTh4p6FNZjoDkQqyYKkkz7wg799u50ALAE2lgbKY2ZDPBalPM0C3QykBlCSpMNTJLsCDPeBv54tDM87Vwi+DkszUIAkikT29oeGwUqdwQWHyxTnA8qWZF8WlTOksPFMBtjpBbYmTcTtgzwLmjRUovUqMKKswalp1knSDAp6lUqZi5tMxeTl4qg1Y8Qi9oxTqILIRG6rmeJ5wjWWy9ImNAqU0qEHz2UD0IqMP5TgBzl9m1PLqhopmqjalFXUUZYMywOiQLHqIIHkcEs/wAQXPEjxa3hkEinSdUEfzGgiiqbXIipp3kjBarxB3QPQ1VEAgNSqCrHlJnV7pvjPavUolSosOY5et43So06xsxAttK/zn2e5mgqVKKVXdtQdaaez5EFtJKtf8ECNziNy/lswlao1VaqaVuGRhJkG5AAAEb4uHKcUqIirUSNR1dSkHUeyhjE+d/hjbNcbrpbrRp2FIkR5dUL9RgJ9o1HBVkHjGEw5U2zadL6H0lYZ3ilSpSrKKqoDTUxPtwymLCR3Pl9MReXvHRa1fxF/g0y4BYsZ1KIEWkyRfvGDPPGSouQ9FT4zBneiNSo6i71KakRrGkEqpMiTFjhay3HqSZevT8MfxKRXXrZm1agyiCYjUBsPpOHaa5qQyje3LwvF6mJNN7JoOceOH8yffKVRG0MAF1M6hQrFoQdWkTNgJvcSJwMyeZzPj+H46HU51K80wW0laoW+mNLAbAToAErIUOTuJr4+iq4Rag0FyAQh/C/VYQe8W8xuDHEqWWUhCdFSjJdRVZzCOF/hMQV1FS0gj8EizYIaGSoygaHbTaBBTKLE+caM7ka2l9TUK9AgNSVXddRNPugViFjUCWgmDBUzgLw3gtbKf1qi5bxkIBg+IAvQ4ZTKkAsG1zBNMEdxghw/iyU3o1lcMq0dNdwyqdJfoBUuFJhyCIgxIjAurzStGo1NCGphgyhwGlWVdQRrNScXgIVkACZvgScUXAHjpvy/uSpXmId5W4khzQzFFigrIztRVtKmqPa6i0jUxEAWFpIBEh/tF4Lk2ofeaS+FV1U9aiNJLh2KkL+O3tdwJi8415Q4ZlkK+JWqOSzQcvMJLBV8Z41pMgysDcSTMMPFuX6JqMVFSojKAykAAdGgMihYBAtN/cO4WqLRrZsx/PdC8PiaEWlPU6trTHbGYM8V5dWjVamGJjSe34lDfrjMbAqKwzDYywUqLXECUqSzdiBfbz7Y6LnkVliijBTJ8Quddo6grgAd4HzOOBONGGNM0QdbzGLEEyTSz+lYFKmSQRqKkncGReAbRIAME/CGjkEG/v747KDAm4EwJ8/LGpUN/ZjeT9fefLEGn0Em8J0dQZFYMDUKaSwMwTANwLb+8+63IaFdlLatLMASqEQCR38/wBcc6VeHplT7ADdVur0vftc+WCFXiD1TV0DWGlpqIgYqtyRpFmJmymIkXwAkg6byeGSLxjyC0jmXNPT4akEL0Dcbkwff77YYRnqq18uiIYqdWs7RqgQQZF5Pn39cI2TfwMtUp0wy5nUocixAJtTF51iLhR5ztY1ydzCaLLSc6mZ+pnPslosO5Pn6nGbjA71GqW7rQtJQEAljcay+fqVqNfJ08uFZENRa3hmeke1UYlyP7oXYG5Jjvw3hedGdNVs1S8NrtQCatIAEBOlBYgd50i+o4n0eLW8MGkHJJpqCxA36W1JCAtMC8XuBbBKtn0CB9RSLdTCkA3dXsOoEQRft54CtdwuWw6bSpEEVUbxHSKrtYlC6KrTIlS4JYAgXk7+mJGQFHSaTCkyhrI0OgZNnRTIhpvEkGD3MSaufpF/DqimVqr1adTtIG5KgwLWuNrYg5/p8KKlAUQZptoFTpFgIqOAtpUlZO218ULVNidJKqLzWjzMgY0qdN0ceyi00UNBsBoqH8PcgX7DbEriVD7yPEK5inpID0tQRWsQHBI2v2jYSDJx5w7iRXUGermVYwX8MqFO9tKRp7jqNoM98ds/RYE6kR1P/LLOApPYN1gETeAvfvfFA7Kb3lyOkEcQ4TRWlUotSGiqpeoK1XqYhv8AmAmoSrgmzqh/CIxWea+zd28b7tVpZhqbHoQOHIjVADIFNQKVJpgkie+2LJ45xjw6JSsaVVCDoIAZkYEAMAaekRMiZMxHniu+IfaLX8M9DKupvDRzqUJeams9Zq+zDEwIYgzEGpVHYkLqZwRSNYh5jKQSDYjsdx7wbjGhQhQukWbVMXNo0z5b29ThyzvMGWztNDVVqOZH/UJ8RKu5irADLGysAxAADatwBXNBzLGP7N4+YbffDq1WG4kGlaRS6VNKgaG1CJHSTYC4MD4rtgpxbhNSPGKkqmstpbSfMsS3fVIhey/HHFshrB0kWJBkkdvQRG3zxtm+IVPA8AVOiQT0x+GIkCwg7bYslUE2kMjDUTOEsaxXQxFRYb2dIBW8hqUERYzaMGctxhnrsQFSugJaqh8Oq0Akq2ioKVRiBGooJ/EDhdyvECgI7kESCQ17RaBB8iGmwx34jwjTl0II1s2xCq0kwfTSsAT5ntfEClmbukl9ADCHFOZczTp0G+8Nrq02aokp0ksdJ07KCpUiAIERGAVfj1drtWqk9jqaR6AkiPhjfjlKpRKUaiqrKi3UCWBvdh7RE6SexWO2BhpkW039d/rgiIgF7D0Eq2a9rxk5dqOtFq2jUaL+ItRn2fUgBI9omG3vtaIJwC4spZy5OtqhaoxEtcs0iTfvN74n8HqMUam7MAYIAggkE2Yb7NM9tIwXy9CBZB7/APT/AEwCrWFJjaMU6WdO1oYv8HyjNqUIvUBdlmIYG0jvHxEjvgv/AMMlpPSpINgGgE+W8CIEHywaoUxvEe4DEqkYvPx7frjPqY1yezpG1RQLWmcPyRRKR00hWSAagU9SARpKmFFo6rtIJm5x3ThdIEkU1P8Aegn63PxnG4rfHG6OO+M961R9zOQZNpN4eqoSyAKxESogx5ecemOmazLkzrYn34gkye4+MY31nYGfeP1sMKlSTcmTeKHMdcnMuSbwn+RcZjTmI/1h58k/yLjMeko/418B9JEH0uB0mALZiksgEhVdmHwsJvBvgVmqS02IB1jsYj6SY+eOhU9pM+v0xHpHU4UzBtbfGhSYg3veZDjeafeiQFJbSLwWsD5gbTjm7eWGaryfMEVFX3yfyGPeH8sUXXUa5aSRanGxg3Y/pjQCVCtrRfjJveL9DMBdUiSUKifURjMlXIaQLi4uZt7sNGS5XpPUqr1kJp/EqxqWTJiPliRR4TRosGSkGWHJqM7MAV/CAAJax7djipw9QjlJGIUaawNxXiMwkGNRYEgg9bSSZuZJ+mOvDa9Omw1yVMgj8UG0g/hYWMxbHfmOoNClVUkNaAJ7+m37YWs5W1E/7v3wnWo65Tbrp3w1OpmF7S0E+18AaTTYUxEICAylZjWwALbbGZ88B+N/atUqrVo06YNOqSNVVmL6enTGlgBGnuX3gyAMJOXywZXdmIja06mOw9BuSfT1x34ZwY1UqOXRFpqWJbUZ8gNINybDCwoUaZzH77wnaaPnKnOWZ+7FiMqtKhGtq0+JXB/6SFg5LeigDaYm7i32x5OnQ06nqllB00qejw5G2pmjUJ7TJ8gcUWtEkW/bHWjln9I3+WIalTuSZexvrLC4rzbWqNUrU806LToEGlWJFUMBpWw7liGBGxjCHU5grVAFqVqpRZZV1mAfMA2B9YwZq8TqulRKmgrVKljpAPTECRfsPliCuQX+X6fviM1NdtYbhEjVvKTq3Nb1aa62JICrMxMADEDmbMGoyJ/2kCAjSdQMsSWX3gAe+YMjG65Je/6T9MbNTC9gcCXIjXUSSgtqYNo5edPUZHaDIPpB+uDL0UM6UI+Mn4k740VTYwI9P9MSAmryPqBf6/titSoTGKdTKLACQvurrMeyZn4+Y7/DHanSn2oEmLajJPxt8cSkMTJHzE/THhUG+/rs2KcUneCKCSaXBqHheJqLNCyuoQCextIEn8/LGtPhFJ7gG9hoqMRBuZAUx2kYiIrKZU7THYj5QD8cSaPFmkK/UfMqNR+BW/zxT+TdW+c6w5ib1eFI9SOosSRLOtQHcm24vczeTPc445jg4RipSDvKDUImB073jsRib98dTI8NG/tBZPu0frjlVzh1El2JOnZQLDYdVj8BigapfUztOQkejl49khj/AC/i+RvPux0p1QTBlT9MY1YMNr/2yW+QsMatSLEsxlj3IA27ACAAPQY42O8ILyYjx+Kfr+uJCV+8fKf0vgYiaT3+f6j9cTqdURv/AIrfUYAyS15PV57fKMYGI/3+2IS1x3P6/UfrjutZjtt6wP8AXASkmSlrH/XtjYVvWfn+e2Ihq+XxtP1G3xGNw0329S0fljskiL3MDTmH9yf5BjMR+Mt/Ga8+z/lGPcbFIWQeAkwJqxyC9U95nGYzDQMGUXoIW/paqSDq22sP2vjdeKVLXFpiFUbwfLHmMwyKj9T6xY0ad/hHpMp8WqhnIa7aZst4EDtbGtPiNQbMRNyRAPz3x7jMCqOxWxMLTpJm+EekytxaqWJ1kGRcQDb3bfrjlxHPPU06zqsV2EkAyJIEm/c3xmMwsFA2EOVHSdeHcQdGXSRuLaVIsO4Igj0PpjXPcSqVFIZrM7OQAFBaAoJCgAwLAbC8RJxmMx2UXvadlEheKY3xsKx/2BjMZixAkZR0my5phsfyx6Myw7/kcZjMRYS1hMOabz+gx5458/oMZjMdYSMo6TYZxxsfoP2xsuaY3Jv7hjMZiMo6TgBPW4g/830A/TG339zufoP2xmMxGVektYTZeJ1P5v8A1X9sc6medrMQR5EA/pjMZjgi9J1hM+/uBuPkP2xgzr+f0H7YzGYnKOk6wmLnnHf6D9sbpxGpPtfQftjMZiMi9J1pv/SlS/V9F/bHicTqfzfQftjMZiMi9BJnp4pU/m+g/bGx4tVAkNHuAH6YzGY7IvQSJ1XjVW/UP8K/tfHp41V31CY30rPzjGYzEcNOgkSDm887uWYyTHYDsB2GPMZjMFAAEtP/2Q=="/>
          <p:cNvSpPr>
            <a:spLocks noChangeAspect="1" noChangeArrowheads="1"/>
          </p:cNvSpPr>
          <p:nvPr/>
        </p:nvSpPr>
        <p:spPr bwMode="auto">
          <a:xfrm>
            <a:off x="1692276" y="-890588"/>
            <a:ext cx="2466975" cy="18573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367" name="Picture 7"/>
          <p:cNvPicPr>
            <a:picLocks noChangeAspect="1" noChangeArrowheads="1"/>
          </p:cNvPicPr>
          <p:nvPr/>
        </p:nvPicPr>
        <p:blipFill>
          <a:blip r:embed="rId4" cstate="print"/>
          <a:srcRect/>
          <a:stretch>
            <a:fillRect/>
          </a:stretch>
        </p:blipFill>
        <p:spPr bwMode="auto">
          <a:xfrm>
            <a:off x="8305801" y="381001"/>
            <a:ext cx="2264557" cy="1704975"/>
          </a:xfrm>
          <a:prstGeom prst="rect">
            <a:avLst/>
          </a:prstGeom>
          <a:noFill/>
          <a:ln w="9525" cap="flat" cmpd="sng">
            <a:noFill/>
            <a:prstDash val="solid"/>
            <a:miter lim="800000"/>
            <a:headEnd/>
            <a:tailEnd/>
          </a:ln>
        </p:spPr>
      </p:pic>
      <p:pic>
        <p:nvPicPr>
          <p:cNvPr id="224257" name="Picture 1" descr="C:\Various\INFONICHE\Pictures\Pictures - istock\iStock_000007227527Medium.jpg"/>
          <p:cNvPicPr>
            <a:picLocks noChangeAspect="1" noChangeArrowheads="1"/>
          </p:cNvPicPr>
          <p:nvPr/>
        </p:nvPicPr>
        <p:blipFill>
          <a:blip r:embed="rId5" cstate="print"/>
          <a:srcRect/>
          <a:stretch>
            <a:fillRect/>
          </a:stretch>
        </p:blipFill>
        <p:spPr bwMode="auto">
          <a:xfrm>
            <a:off x="8760972" y="2160590"/>
            <a:ext cx="1783657" cy="1192211"/>
          </a:xfrm>
          <a:prstGeom prst="rect">
            <a:avLst/>
          </a:prstGeom>
          <a:noFill/>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03E00EF-F57F-19BC-D060-B247ADF37A32}"/>
              </a:ext>
            </a:extLst>
          </p:cNvPr>
          <p:cNvSpPr/>
          <p:nvPr/>
        </p:nvSpPr>
        <p:spPr>
          <a:xfrm>
            <a:off x="394904" y="3752807"/>
            <a:ext cx="11402192" cy="2429366"/>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A7F2ABE-14D0-6471-FC9F-394DB453E027}"/>
              </a:ext>
            </a:extLst>
          </p:cNvPr>
          <p:cNvSpPr/>
          <p:nvPr/>
        </p:nvSpPr>
        <p:spPr>
          <a:xfrm>
            <a:off x="1516706" y="4432358"/>
            <a:ext cx="3823268" cy="1379998"/>
          </a:xfrm>
          <a:prstGeom prst="rect">
            <a:avLst/>
          </a:prstGeom>
          <a:no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7802A53-01F2-3B99-FAA4-9F9D36FEEDD7}"/>
              </a:ext>
            </a:extLst>
          </p:cNvPr>
          <p:cNvSpPr/>
          <p:nvPr/>
        </p:nvSpPr>
        <p:spPr>
          <a:xfrm>
            <a:off x="394904" y="894339"/>
            <a:ext cx="11402192" cy="2674604"/>
          </a:xfrm>
          <a:prstGeom prst="rect">
            <a:avLst/>
          </a:prstGeom>
          <a:solidFill>
            <a:srgbClr val="EAE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6">
            <a:extLst>
              <a:ext uri="{FF2B5EF4-FFF2-40B4-BE49-F238E27FC236}">
                <a16:creationId xmlns:a16="http://schemas.microsoft.com/office/drawing/2014/main" id="{9C9A4995-EF39-70AC-BE90-2F945BCAFEE9}"/>
              </a:ext>
            </a:extLst>
          </p:cNvPr>
          <p:cNvSpPr txBox="1">
            <a:spLocks/>
          </p:cNvSpPr>
          <p:nvPr/>
        </p:nvSpPr>
        <p:spPr>
          <a:xfrm>
            <a:off x="216066" y="136486"/>
            <a:ext cx="10820221" cy="612851"/>
          </a:xfrm>
          <a:prstGeom prst="rect">
            <a:avLst/>
          </a:prstGeom>
        </p:spPr>
        <p:txBody>
          <a:bodyPr vert="horz" lIns="113150" tIns="56574" rIns="113150" bIns="56574" rtlCol="0" anchor="t">
            <a:norm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pPr>
              <a:lnSpc>
                <a:spcPct val="90000"/>
              </a:lnSpc>
              <a:spcAft>
                <a:spcPts val="600"/>
              </a:spcAft>
            </a:pPr>
            <a:r>
              <a:rPr lang="en-US" sz="3200"/>
              <a:t>Foundational Elements of Retail – Consumer Goods </a:t>
            </a:r>
            <a:endParaRPr lang="en-US" sz="3200" b="1" kern="1200" spc="-60" baseline="0">
              <a:latin typeface="+mj-lt"/>
              <a:ea typeface="Roboto Light" panose="02000000000000000000" pitchFamily="2" charset="0"/>
              <a:cs typeface="+mj-cs"/>
            </a:endParaRPr>
          </a:p>
        </p:txBody>
      </p:sp>
      <p:sp>
        <p:nvSpPr>
          <p:cNvPr id="10" name="TextBox 9">
            <a:extLst>
              <a:ext uri="{FF2B5EF4-FFF2-40B4-BE49-F238E27FC236}">
                <a16:creationId xmlns:a16="http://schemas.microsoft.com/office/drawing/2014/main" id="{B39E1F68-DE5C-6524-2DED-156156BAD269}"/>
              </a:ext>
            </a:extLst>
          </p:cNvPr>
          <p:cNvSpPr txBox="1"/>
          <p:nvPr/>
        </p:nvSpPr>
        <p:spPr>
          <a:xfrm>
            <a:off x="1966818" y="1507977"/>
            <a:ext cx="2936777" cy="1384995"/>
          </a:xfrm>
          <a:prstGeom prst="rect">
            <a:avLst/>
          </a:prstGeom>
          <a:noFill/>
        </p:spPr>
        <p:txBody>
          <a:bodyPr wrap="square" rtlCol="0">
            <a:spAutoFit/>
          </a:bodyPr>
          <a:lstStyle/>
          <a:p>
            <a:pPr marL="285750" indent="-150813">
              <a:buFont typeface="Arial" panose="020B0604020202020204" pitchFamily="34" charset="0"/>
              <a:buChar char="•"/>
            </a:pPr>
            <a:r>
              <a:rPr lang="en-US" sz="1200"/>
              <a:t>Goods bought by customers for final consumption</a:t>
            </a:r>
          </a:p>
          <a:p>
            <a:pPr marL="285750" indent="-150813">
              <a:buFont typeface="Arial" panose="020B0604020202020204" pitchFamily="34" charset="0"/>
              <a:buChar char="•"/>
            </a:pPr>
            <a:r>
              <a:rPr lang="en-US" sz="1200"/>
              <a:t>Always sold to and used by end-consumers</a:t>
            </a:r>
          </a:p>
          <a:p>
            <a:pPr marL="285750" indent="-150813">
              <a:buFont typeface="Arial" panose="020B0604020202020204" pitchFamily="34" charset="0"/>
              <a:buChar char="•"/>
            </a:pPr>
            <a:r>
              <a:rPr lang="en-US" sz="1200"/>
              <a:t>Other terms – </a:t>
            </a:r>
            <a:r>
              <a:rPr lang="en-US" sz="1200" i="1"/>
              <a:t>Consumer products, final goods, items, merchandise or </a:t>
            </a:r>
            <a:r>
              <a:rPr lang="en-US" sz="1200" b="1"/>
              <a:t>just products</a:t>
            </a:r>
            <a:endParaRPr lang="en-US" sz="1200" b="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9CF144F3-785D-719D-8CA8-38732B9A2F9C}"/>
              </a:ext>
            </a:extLst>
          </p:cNvPr>
          <p:cNvSpPr/>
          <p:nvPr/>
        </p:nvSpPr>
        <p:spPr>
          <a:xfrm>
            <a:off x="2023741" y="1194275"/>
            <a:ext cx="2909631" cy="1730397"/>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8B4E687-17F9-3BAD-FFB7-9F435472D90F}"/>
              </a:ext>
            </a:extLst>
          </p:cNvPr>
          <p:cNvGrpSpPr/>
          <p:nvPr/>
        </p:nvGrpSpPr>
        <p:grpSpPr>
          <a:xfrm>
            <a:off x="2444354" y="1000905"/>
            <a:ext cx="2172150" cy="412332"/>
            <a:chOff x="804673" y="1039323"/>
            <a:chExt cx="2172150" cy="412332"/>
          </a:xfrm>
        </p:grpSpPr>
        <p:sp>
          <p:nvSpPr>
            <p:cNvPr id="12" name="Snip Single Corner of Rectangle 11">
              <a:extLst>
                <a:ext uri="{FF2B5EF4-FFF2-40B4-BE49-F238E27FC236}">
                  <a16:creationId xmlns:a16="http://schemas.microsoft.com/office/drawing/2014/main" id="{760861E1-A4C7-E5DC-8CCF-D8BB09DF604B}"/>
                </a:ext>
              </a:extLst>
            </p:cNvPr>
            <p:cNvSpPr/>
            <p:nvPr/>
          </p:nvSpPr>
          <p:spPr>
            <a:xfrm>
              <a:off x="1673311" y="1048829"/>
              <a:ext cx="1303512" cy="402826"/>
            </a:xfrm>
            <a:prstGeom prst="snip1Rect">
              <a:avLst>
                <a:gd name="adj" fmla="val 41261"/>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nip Single Corner of Rectangle 12">
              <a:extLst>
                <a:ext uri="{FF2B5EF4-FFF2-40B4-BE49-F238E27FC236}">
                  <a16:creationId xmlns:a16="http://schemas.microsoft.com/office/drawing/2014/main" id="{0205E3DC-336B-CEF7-15FC-8178AD018BA5}"/>
                </a:ext>
              </a:extLst>
            </p:cNvPr>
            <p:cNvSpPr/>
            <p:nvPr/>
          </p:nvSpPr>
          <p:spPr>
            <a:xfrm>
              <a:off x="1673311" y="1039323"/>
              <a:ext cx="1207836" cy="402826"/>
            </a:xfrm>
            <a:prstGeom prst="snip1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nip Single Corner of Rectangle 13">
              <a:extLst>
                <a:ext uri="{FF2B5EF4-FFF2-40B4-BE49-F238E27FC236}">
                  <a16:creationId xmlns:a16="http://schemas.microsoft.com/office/drawing/2014/main" id="{7C5DF1D6-B6B3-E7A0-D6CA-62A2E073106B}"/>
                </a:ext>
              </a:extLst>
            </p:cNvPr>
            <p:cNvSpPr/>
            <p:nvPr/>
          </p:nvSpPr>
          <p:spPr>
            <a:xfrm>
              <a:off x="1673311" y="1041783"/>
              <a:ext cx="1137709" cy="402826"/>
            </a:xfrm>
            <a:prstGeom prst="snip1Rect">
              <a:avLst>
                <a:gd name="adj" fmla="val 50000"/>
              </a:avLst>
            </a:prstGeom>
            <a:solidFill>
              <a:srgbClr val="356B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nip Single Corner of Rectangle 14">
              <a:extLst>
                <a:ext uri="{FF2B5EF4-FFF2-40B4-BE49-F238E27FC236}">
                  <a16:creationId xmlns:a16="http://schemas.microsoft.com/office/drawing/2014/main" id="{B0CC3CCF-562D-E935-AAB8-ED1DFB14CF65}"/>
                </a:ext>
              </a:extLst>
            </p:cNvPr>
            <p:cNvSpPr/>
            <p:nvPr/>
          </p:nvSpPr>
          <p:spPr>
            <a:xfrm>
              <a:off x="1673311" y="1044244"/>
              <a:ext cx="1019951" cy="402826"/>
            </a:xfrm>
            <a:prstGeom prst="snip1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nip Single Corner of Rectangle 15">
              <a:extLst>
                <a:ext uri="{FF2B5EF4-FFF2-40B4-BE49-F238E27FC236}">
                  <a16:creationId xmlns:a16="http://schemas.microsoft.com/office/drawing/2014/main" id="{D420A29A-D440-F8FF-4B2E-B4D2A969D6C4}"/>
                </a:ext>
              </a:extLst>
            </p:cNvPr>
            <p:cNvSpPr/>
            <p:nvPr/>
          </p:nvSpPr>
          <p:spPr>
            <a:xfrm>
              <a:off x="804673" y="1044244"/>
              <a:ext cx="1806206" cy="402826"/>
            </a:xfrm>
            <a:prstGeom prst="snip1Rect">
              <a:avLst>
                <a:gd name="adj" fmla="val 50000"/>
              </a:avLst>
            </a:prstGeom>
            <a:solidFill>
              <a:srgbClr val="264A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8E6014F-709B-6EAA-E523-B0B5332FB352}"/>
                </a:ext>
              </a:extLst>
            </p:cNvPr>
            <p:cNvSpPr txBox="1"/>
            <p:nvPr/>
          </p:nvSpPr>
          <p:spPr>
            <a:xfrm>
              <a:off x="819765" y="1110177"/>
              <a:ext cx="1791114" cy="307777"/>
            </a:xfrm>
            <a:prstGeom prst="rect">
              <a:avLst/>
            </a:prstGeom>
            <a:noFill/>
          </p:spPr>
          <p:txBody>
            <a:bodyPr wrap="square" rtlCol="0">
              <a:spAutoFit/>
            </a:bodyPr>
            <a:lstStyle/>
            <a:p>
              <a:r>
                <a:rPr lang="en-US" sz="1400" b="1">
                  <a:solidFill>
                    <a:schemeClr val="bg1"/>
                  </a:solidFill>
                </a:rPr>
                <a:t>Consumer goods</a:t>
              </a:r>
            </a:p>
          </p:txBody>
        </p:sp>
      </p:grpSp>
      <p:sp>
        <p:nvSpPr>
          <p:cNvPr id="20" name="Rounded Rectangle 19">
            <a:extLst>
              <a:ext uri="{FF2B5EF4-FFF2-40B4-BE49-F238E27FC236}">
                <a16:creationId xmlns:a16="http://schemas.microsoft.com/office/drawing/2014/main" id="{CD34D23A-9AE6-F1CC-5FE6-90E51657A43A}"/>
              </a:ext>
            </a:extLst>
          </p:cNvPr>
          <p:cNvSpPr/>
          <p:nvPr/>
        </p:nvSpPr>
        <p:spPr>
          <a:xfrm>
            <a:off x="7131899" y="1268515"/>
            <a:ext cx="2560320" cy="337818"/>
          </a:xfrm>
          <a:prstGeom prst="roundRect">
            <a:avLst>
              <a:gd name="adj" fmla="val 50000"/>
            </a:avLst>
          </a:prstGeom>
          <a:solidFill>
            <a:srgbClr val="E66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t>Convenience goods</a:t>
            </a:r>
          </a:p>
        </p:txBody>
      </p:sp>
      <p:sp>
        <p:nvSpPr>
          <p:cNvPr id="21" name="Rounded Rectangle 20">
            <a:extLst>
              <a:ext uri="{FF2B5EF4-FFF2-40B4-BE49-F238E27FC236}">
                <a16:creationId xmlns:a16="http://schemas.microsoft.com/office/drawing/2014/main" id="{4B1D0696-6759-20FA-01E2-3A3ECA8A352D}"/>
              </a:ext>
            </a:extLst>
          </p:cNvPr>
          <p:cNvSpPr/>
          <p:nvPr/>
        </p:nvSpPr>
        <p:spPr>
          <a:xfrm>
            <a:off x="7131899" y="1913406"/>
            <a:ext cx="2560320" cy="337818"/>
          </a:xfrm>
          <a:prstGeom prst="roundRect">
            <a:avLst>
              <a:gd name="adj" fmla="val 50000"/>
            </a:avLst>
          </a:prstGeom>
          <a:solidFill>
            <a:srgbClr val="64C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a:t>Shopping goods</a:t>
            </a:r>
          </a:p>
        </p:txBody>
      </p:sp>
      <p:sp>
        <p:nvSpPr>
          <p:cNvPr id="22" name="Rounded Rectangle 21">
            <a:extLst>
              <a:ext uri="{FF2B5EF4-FFF2-40B4-BE49-F238E27FC236}">
                <a16:creationId xmlns:a16="http://schemas.microsoft.com/office/drawing/2014/main" id="{0AA8F1AB-EAFD-9B42-09C2-64C4A5B271F3}"/>
              </a:ext>
            </a:extLst>
          </p:cNvPr>
          <p:cNvSpPr/>
          <p:nvPr/>
        </p:nvSpPr>
        <p:spPr>
          <a:xfrm>
            <a:off x="7131899" y="2558039"/>
            <a:ext cx="2560320" cy="337818"/>
          </a:xfrm>
          <a:prstGeom prst="roundRect">
            <a:avLst>
              <a:gd name="adj" fmla="val 50000"/>
            </a:avLst>
          </a:prstGeom>
          <a:solidFill>
            <a:srgbClr val="BAB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t>Specialty goods</a:t>
            </a:r>
          </a:p>
        </p:txBody>
      </p:sp>
      <p:pic>
        <p:nvPicPr>
          <p:cNvPr id="23" name="Picture 6" descr="Dress Dummy Free Fashion Icons - Fashion Icon Png White - Free Transparent  PNG Clipart Images Download">
            <a:extLst>
              <a:ext uri="{FF2B5EF4-FFF2-40B4-BE49-F238E27FC236}">
                <a16:creationId xmlns:a16="http://schemas.microsoft.com/office/drawing/2014/main" id="{64797186-5BF4-2410-DBD2-17B519529A82}"/>
              </a:ext>
            </a:extLst>
          </p:cNvPr>
          <p:cNvPicPr>
            <a:picLocks noChangeAspect="1" noChangeArrowheads="1"/>
          </p:cNvPicPr>
          <p:nvPr/>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backgroundRemoval t="9986" b="92546" l="10000" r="90000">
                        <a14:foregroundMark x1="44643" y1="14346" x2="44643" y2="14346"/>
                        <a14:foregroundMark x1="45833" y1="28551" x2="45833" y2="28551"/>
                        <a14:foregroundMark x1="40833" y1="24191" x2="40833" y2="24191"/>
                        <a14:foregroundMark x1="37262" y1="92546" x2="37262" y2="92546"/>
                        <a14:foregroundMark x1="37262" y1="92264" x2="37262" y2="92264"/>
                        <a14:foregroundMark x1="35952" y1="90999" x2="35952" y2="90999"/>
                      </a14:backgroundRemoval>
                    </a14:imgEffect>
                  </a14:imgLayer>
                </a14:imgProps>
              </a:ext>
              <a:ext uri="{28A0092B-C50C-407E-A947-70E740481C1C}">
                <a14:useLocalDpi xmlns:a14="http://schemas.microsoft.com/office/drawing/2010/main" val="0"/>
              </a:ext>
            </a:extLst>
          </a:blip>
          <a:srcRect/>
          <a:stretch>
            <a:fillRect/>
          </a:stretch>
        </p:blipFill>
        <p:spPr bwMode="auto">
          <a:xfrm>
            <a:off x="8821994" y="2401219"/>
            <a:ext cx="700048" cy="5925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SWAROVSKI Iconic Swan Pendant Necklace, Swarovski Swan Pendant with Black  Crystal Pavé on a Rhodium Finish Setting, Part of the Swarovski Iconic Swan  Collection : Clothing, Shoes &amp; Jewelry - Amazon.com">
            <a:extLst>
              <a:ext uri="{FF2B5EF4-FFF2-40B4-BE49-F238E27FC236}">
                <a16:creationId xmlns:a16="http://schemas.microsoft.com/office/drawing/2014/main" id="{1D327D2B-40FD-0D56-3483-F34E45993B42}"/>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400" l="10000" r="90000">
                        <a14:foregroundMark x1="47000" y1="90400" x2="47000" y2="90400"/>
                      </a14:backgroundRemoval>
                    </a14:imgEffect>
                  </a14:imgLayer>
                </a14:imgProps>
              </a:ext>
              <a:ext uri="{28A0092B-C50C-407E-A947-70E740481C1C}">
                <a14:useLocalDpi xmlns:a14="http://schemas.microsoft.com/office/drawing/2010/main" val="0"/>
              </a:ext>
            </a:extLst>
          </a:blip>
          <a:srcRect/>
          <a:stretch>
            <a:fillRect/>
          </a:stretch>
        </p:blipFill>
        <p:spPr bwMode="auto">
          <a:xfrm>
            <a:off x="8490575" y="2079337"/>
            <a:ext cx="1080526" cy="108052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Jeans png images | PNGWing">
            <a:extLst>
              <a:ext uri="{FF2B5EF4-FFF2-40B4-BE49-F238E27FC236}">
                <a16:creationId xmlns:a16="http://schemas.microsoft.com/office/drawing/2014/main" id="{3EBF89C7-D787-9E84-BACE-E1154D9FAA1A}"/>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8738" b="89903" l="10000" r="90000">
                        <a14:foregroundMark x1="30833" y1="8738" x2="30833" y2="8738"/>
                        <a14:foregroundMark x1="47778" y1="8932" x2="47778" y2="893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028857" y="1852203"/>
            <a:ext cx="318519" cy="4556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descr="Mobile Phone PNG Images, Mobile Phone Clipart Free Download">
            <a:extLst>
              <a:ext uri="{FF2B5EF4-FFF2-40B4-BE49-F238E27FC236}">
                <a16:creationId xmlns:a16="http://schemas.microsoft.com/office/drawing/2014/main" id="{D38BC8A3-F580-73B0-D5DC-70A3801CDA29}"/>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3571" b="96131" l="10000" r="90000">
                        <a14:foregroundMark x1="33226" y1="5357" x2="33226" y2="5357"/>
                        <a14:foregroundMark x1="61290" y1="94643" x2="61290" y2="94643"/>
                        <a14:foregroundMark x1="24839" y1="46429" x2="24839" y2="46429"/>
                        <a14:foregroundMark x1="25806" y1="38393" x2="25806" y2="38393"/>
                        <a14:foregroundMark x1="52258" y1="6250" x2="52258" y2="6250"/>
                        <a14:foregroundMark x1="24839" y1="53571" x2="24839" y2="53571"/>
                        <a14:foregroundMark x1="72903" y1="29464" x2="72903" y2="29464"/>
                        <a14:foregroundMark x1="73548" y1="24702" x2="73548" y2="24702"/>
                        <a14:foregroundMark x1="24516" y1="15774" x2="24516" y2="15774"/>
                        <a14:foregroundMark x1="24516" y1="49405" x2="24516" y2="49405"/>
                        <a14:foregroundMark x1="24839" y1="44643" x2="24839" y2="44643"/>
                        <a14:foregroundMark x1="24839" y1="39881" x2="24839" y2="39881"/>
                        <a14:foregroundMark x1="25161" y1="45238" x2="25161" y2="45238"/>
                        <a14:foregroundMark x1="25161" y1="43452" x2="25161" y2="43452"/>
                        <a14:foregroundMark x1="26452" y1="45536" x2="26452" y2="45536"/>
                        <a14:foregroundMark x1="25806" y1="54464" x2="25806" y2="54464"/>
                        <a14:foregroundMark x1="25161" y1="61012" x2="25161" y2="61012"/>
                        <a14:foregroundMark x1="29032" y1="96131" x2="29032" y2="96131"/>
                        <a14:foregroundMark x1="25161" y1="91667" x2="25161" y2="91667"/>
                        <a14:foregroundMark x1="24839" y1="88095" x2="24839" y2="88095"/>
                        <a14:foregroundMark x1="25484" y1="82440" x2="25484" y2="82440"/>
                        <a14:foregroundMark x1="25161" y1="77083" x2="25161" y2="77083"/>
                        <a14:foregroundMark x1="25161" y1="72619" x2="25161" y2="72619"/>
                        <a14:foregroundMark x1="25806" y1="69643" x2="25806" y2="69643"/>
                        <a14:foregroundMark x1="26129" y1="66964" x2="26129" y2="66964"/>
                        <a14:foregroundMark x1="25161" y1="44643" x2="25161" y2="44643"/>
                        <a14:foregroundMark x1="24839" y1="35417" x2="24839" y2="35417"/>
                        <a14:foregroundMark x1="25161" y1="28571" x2="25161" y2="28571"/>
                        <a14:foregroundMark x1="25161" y1="21131" x2="25161" y2="21131"/>
                        <a14:foregroundMark x1="25161" y1="14583" x2="25161" y2="14583"/>
                        <a14:foregroundMark x1="26129" y1="8333" x2="26129" y2="8333"/>
                        <a14:foregroundMark x1="27742" y1="5655" x2="27742" y2="5655"/>
                        <a14:foregroundMark x1="39032" y1="3571" x2="39032" y2="3571"/>
                        <a14:foregroundMark x1="46774" y1="3869" x2="46774" y2="3869"/>
                        <a14:foregroundMark x1="51613" y1="3571" x2="51613" y2="3571"/>
                        <a14:foregroundMark x1="59032" y1="3274" x2="59032" y2="3274"/>
                        <a14:foregroundMark x1="66452" y1="3571" x2="66452" y2="3571"/>
                        <a14:foregroundMark x1="72903" y1="47024" x2="72903" y2="47024"/>
                        <a14:foregroundMark x1="73871" y1="52381" x2="73871" y2="52381"/>
                        <a14:foregroundMark x1="73871" y1="61905" x2="73871" y2="61905"/>
                        <a14:foregroundMark x1="73548" y1="70833" x2="73548" y2="70833"/>
                        <a14:foregroundMark x1="73226" y1="82143" x2="73226" y2="82143"/>
                      </a14:backgroundRemoval>
                    </a14:imgEffect>
                  </a14:imgLayer>
                </a14:imgProps>
              </a:ext>
              <a:ext uri="{28A0092B-C50C-407E-A947-70E740481C1C}">
                <a14:useLocalDpi xmlns:a14="http://schemas.microsoft.com/office/drawing/2010/main" val="0"/>
              </a:ext>
            </a:extLst>
          </a:blip>
          <a:srcRect/>
          <a:stretch>
            <a:fillRect/>
          </a:stretch>
        </p:blipFill>
        <p:spPr bwMode="auto">
          <a:xfrm>
            <a:off x="7125170" y="1718483"/>
            <a:ext cx="411447" cy="44595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8" descr="EasyEMI on Consumer loans">
            <a:extLst>
              <a:ext uri="{FF2B5EF4-FFF2-40B4-BE49-F238E27FC236}">
                <a16:creationId xmlns:a16="http://schemas.microsoft.com/office/drawing/2014/main" id="{BDEC73E2-E225-CB7A-05FB-CE778BD4048A}"/>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7143" b="89881" l="9480" r="98141">
                        <a14:foregroundMark x1="88476" y1="61905" x2="88476" y2="61905"/>
                        <a14:foregroundMark x1="95353" y1="67857" x2="95353" y2="67857"/>
                        <a14:foregroundMark x1="98327" y1="69048" x2="98327" y2="69048"/>
                        <a14:foregroundMark x1="80669" y1="23214" x2="80669" y2="23214"/>
                        <a14:foregroundMark x1="78625" y1="35119" x2="78625" y2="35119"/>
                        <a14:foregroundMark x1="65242" y1="7143" x2="65242" y2="7143"/>
                        <a14:foregroundMark x1="71004" y1="89881" x2="71004" y2="89881"/>
                      </a14:backgroundRemoval>
                    </a14:imgEffect>
                  </a14:imgLayer>
                </a14:imgProps>
              </a:ext>
              <a:ext uri="{28A0092B-C50C-407E-A947-70E740481C1C}">
                <a14:useLocalDpi xmlns:a14="http://schemas.microsoft.com/office/drawing/2010/main" val="0"/>
              </a:ext>
            </a:extLst>
          </a:blip>
          <a:srcRect l="54252" b="16188"/>
          <a:stretch/>
        </p:blipFill>
        <p:spPr bwMode="auto">
          <a:xfrm>
            <a:off x="7271584" y="1829420"/>
            <a:ext cx="972675" cy="5564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Rolex png images | PNGWing">
            <a:extLst>
              <a:ext uri="{FF2B5EF4-FFF2-40B4-BE49-F238E27FC236}">
                <a16:creationId xmlns:a16="http://schemas.microsoft.com/office/drawing/2014/main" id="{B7FD2543-457C-2EE7-02D8-8884D715CD51}"/>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0000" b="92125" l="10000" r="90000">
                        <a14:foregroundMark x1="43152" y1="10000" x2="43152" y2="10000"/>
                        <a14:foregroundMark x1="63696" y1="22000" x2="63696" y2="22000"/>
                        <a14:foregroundMark x1="72174" y1="51500" x2="72174" y2="51500"/>
                        <a14:foregroundMark x1="71522" y1="36875" x2="71522" y2="36875"/>
                        <a14:foregroundMark x1="67935" y1="31625" x2="67935" y2="31625"/>
                        <a14:foregroundMark x1="66957" y1="29375" x2="66957" y2="29375"/>
                        <a14:foregroundMark x1="66196" y1="28500" x2="66196" y2="28500"/>
                        <a14:foregroundMark x1="67500" y1="30500" x2="67500" y2="30500"/>
                        <a14:foregroundMark x1="68696" y1="33000" x2="68696" y2="33000"/>
                        <a14:foregroundMark x1="32174" y1="55625" x2="32174" y2="55625"/>
                        <a14:foregroundMark x1="30978" y1="53375" x2="30978" y2="53375"/>
                        <a14:foregroundMark x1="30109" y1="50375" x2="30109" y2="50375"/>
                        <a14:foregroundMark x1="29565" y1="48000" x2="29565" y2="48000"/>
                        <a14:foregroundMark x1="28913" y1="45500" x2="28913" y2="45500"/>
                        <a14:foregroundMark x1="28913" y1="43500" x2="28913" y2="43500"/>
                        <a14:foregroundMark x1="28804" y1="40875" x2="28804" y2="40875"/>
                        <a14:foregroundMark x1="29565" y1="39625" x2="29565" y2="39625"/>
                        <a14:foregroundMark x1="29783" y1="37375" x2="29783" y2="37375"/>
                        <a14:foregroundMark x1="30435" y1="35500" x2="30435" y2="35500"/>
                        <a14:foregroundMark x1="31304" y1="33125" x2="31304" y2="33125"/>
                        <a14:foregroundMark x1="44348" y1="92125" x2="44348" y2="92125"/>
                        <a14:foregroundMark x1="56522" y1="91375" x2="56522" y2="91375"/>
                        <a14:foregroundMark x1="58043" y1="91500" x2="58043" y2="91500"/>
                        <a14:foregroundMark x1="68478" y1="54500" x2="68478" y2="54500"/>
                        <a14:foregroundMark x1="30543" y1="51625" x2="30543" y2="51625"/>
                        <a14:foregroundMark x1="29565" y1="49500" x2="29565" y2="49500"/>
                        <a14:foregroundMark x1="29130" y1="44375" x2="29130" y2="44375"/>
                        <a14:foregroundMark x1="29130" y1="42125" x2="29130" y2="42125"/>
                        <a14:foregroundMark x1="29239" y1="39625" x2="29239" y2="39625"/>
                        <a14:foregroundMark x1="30000" y1="37375" x2="30000" y2="37375"/>
                        <a14:foregroundMark x1="28913" y1="40000" x2="28913" y2="40000"/>
                        <a14:foregroundMark x1="29674" y1="37875" x2="29674" y2="37875"/>
                        <a14:foregroundMark x1="29674" y1="39875" x2="29674" y2="39875"/>
                        <a14:foregroundMark x1="29783" y1="39375" x2="29783" y2="39375"/>
                        <a14:foregroundMark x1="30870" y1="34625" x2="30870" y2="34625"/>
                        <a14:foregroundMark x1="31304" y1="32625" x2="31304" y2="32625"/>
                        <a14:foregroundMark x1="30000" y1="36625" x2="30000" y2="36625"/>
                      </a14:backgroundRemoval>
                    </a14:imgEffect>
                  </a14:imgLayer>
                </a14:imgProps>
              </a:ext>
              <a:ext uri="{28A0092B-C50C-407E-A947-70E740481C1C}">
                <a14:useLocalDpi xmlns:a14="http://schemas.microsoft.com/office/drawing/2010/main" val="0"/>
              </a:ext>
            </a:extLst>
          </a:blip>
          <a:srcRect/>
          <a:stretch>
            <a:fillRect/>
          </a:stretch>
        </p:blipFill>
        <p:spPr bwMode="auto">
          <a:xfrm>
            <a:off x="9349948" y="2669241"/>
            <a:ext cx="565357" cy="4916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Supermarket png images | PNGWing">
            <a:extLst>
              <a:ext uri="{FF2B5EF4-FFF2-40B4-BE49-F238E27FC236}">
                <a16:creationId xmlns:a16="http://schemas.microsoft.com/office/drawing/2014/main" id="{84B82BB4-A1CD-DCDD-4594-90AE5A840027}"/>
              </a:ext>
            </a:extLst>
          </p:cNvPr>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4376" b="97731" l="10000" r="90000">
                        <a14:foregroundMark x1="36848" y1="11831" x2="36848" y2="11831"/>
                        <a14:foregroundMark x1="61739" y1="92058" x2="61739" y2="92058"/>
                        <a14:foregroundMark x1="62065" y1="98055" x2="62065" y2="98055"/>
                        <a14:foregroundMark x1="63370" y1="7942" x2="63370" y2="7942"/>
                        <a14:foregroundMark x1="64891" y1="4376" x2="64891" y2="4376"/>
                        <a14:foregroundMark x1="66522" y1="5348" x2="66522" y2="5348"/>
                        <a14:foregroundMark x1="67174" y1="6483" x2="67174" y2="6483"/>
                      </a14:backgroundRemoval>
                    </a14:imgEffect>
                  </a14:imgLayer>
                </a14:imgProps>
              </a:ext>
              <a:ext uri="{28A0092B-C50C-407E-A947-70E740481C1C}">
                <a14:useLocalDpi xmlns:a14="http://schemas.microsoft.com/office/drawing/2010/main" val="0"/>
              </a:ext>
            </a:extLst>
          </a:blip>
          <a:srcRect/>
          <a:stretch>
            <a:fillRect/>
          </a:stretch>
        </p:blipFill>
        <p:spPr bwMode="auto">
          <a:xfrm>
            <a:off x="9224153" y="1071665"/>
            <a:ext cx="994638" cy="6671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8" descr="Toilet paper PNG transparent image download, size: 8000x5098px">
            <a:extLst>
              <a:ext uri="{FF2B5EF4-FFF2-40B4-BE49-F238E27FC236}">
                <a16:creationId xmlns:a16="http://schemas.microsoft.com/office/drawing/2014/main" id="{1B89C07E-B75A-B041-BB72-01589A00CCB4}"/>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backgroundRemoval t="3352" b="95531" l="4626" r="96797">
                        <a14:foregroundMark x1="88612" y1="17318" x2="88612" y2="17318"/>
                        <a14:foregroundMark x1="93950" y1="34637" x2="93950" y2="34637"/>
                        <a14:foregroundMark x1="23843" y1="95531" x2="23843" y2="95531"/>
                        <a14:foregroundMark x1="5338" y1="78771" x2="5338" y2="78771"/>
                        <a14:foregroundMark x1="97153" y1="32402" x2="97153" y2="32402"/>
                        <a14:foregroundMark x1="60142" y1="3352" x2="60142" y2="3352"/>
                      </a14:backgroundRemoval>
                    </a14:imgEffect>
                  </a14:imgLayer>
                </a14:imgProps>
              </a:ext>
              <a:ext uri="{28A0092B-C50C-407E-A947-70E740481C1C}">
                <a14:useLocalDpi xmlns:a14="http://schemas.microsoft.com/office/drawing/2010/main" val="0"/>
              </a:ext>
            </a:extLst>
          </a:blip>
          <a:srcRect/>
          <a:stretch>
            <a:fillRect/>
          </a:stretch>
        </p:blipFill>
        <p:spPr bwMode="auto">
          <a:xfrm>
            <a:off x="9480782" y="1401555"/>
            <a:ext cx="545374" cy="3474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hampoo png images | PNGWing">
            <a:extLst>
              <a:ext uri="{FF2B5EF4-FFF2-40B4-BE49-F238E27FC236}">
                <a16:creationId xmlns:a16="http://schemas.microsoft.com/office/drawing/2014/main" id="{A9E97732-0D31-BD41-4783-78CA91BE049C}"/>
              </a:ext>
            </a:extLst>
          </p:cNvPr>
          <p:cNvPicPr>
            <a:picLocks noChangeAspect="1" noChangeArrowheads="1"/>
          </p:cNvPicPr>
          <p:nvPr/>
        </p:nvPicPr>
        <p:blipFill>
          <a:blip r:embed="rId18" cstate="print">
            <a:extLst>
              <a:ext uri="{BEBA8EAE-BF5A-486C-A8C5-ECC9F3942E4B}">
                <a14:imgProps xmlns:a14="http://schemas.microsoft.com/office/drawing/2010/main">
                  <a14:imgLayer r:embed="rId19">
                    <a14:imgEffect>
                      <a14:backgroundRemoval t="3586" b="92829" l="498" r="89055">
                        <a14:foregroundMark x1="8955" y1="78486" x2="8955" y2="78486"/>
                        <a14:foregroundMark x1="57214" y1="93227" x2="57214" y2="93227"/>
                        <a14:foregroundMark x1="8955" y1="73705" x2="8955" y2="73705"/>
                        <a14:foregroundMark x1="60697" y1="5179" x2="60697" y2="5179"/>
                        <a14:foregroundMark x1="35323" y1="3586" x2="35323" y2="3586"/>
                        <a14:foregroundMark x1="21891" y1="23904" x2="21891" y2="23904"/>
                        <a14:foregroundMark x1="69154" y1="92829" x2="69154" y2="92829"/>
                        <a14:foregroundMark x1="66169" y1="90438" x2="66169" y2="90438"/>
                        <a14:foregroundMark x1="75622" y1="88446" x2="75622" y2="88446"/>
                        <a14:foregroundMark x1="80597" y1="81673" x2="80597" y2="81673"/>
                        <a14:foregroundMark x1="80100" y1="86454" x2="80100" y2="86454"/>
                        <a14:foregroundMark x1="79104" y1="88446" x2="79104" y2="88446"/>
                        <a14:foregroundMark x1="78109" y1="91235" x2="78109" y2="91235"/>
                        <a14:foregroundMark x1="4975" y1="52988" x2="4975" y2="52988"/>
                        <a14:foregroundMark x1="498" y1="55378" x2="498" y2="55378"/>
                        <a14:foregroundMark x1="24378" y1="84861" x2="24378" y2="84861"/>
                      </a14:backgroundRemoval>
                    </a14:imgEffect>
                  </a14:imgLayer>
                </a14:imgProps>
              </a:ext>
              <a:ext uri="{28A0092B-C50C-407E-A947-70E740481C1C}">
                <a14:useLocalDpi xmlns:a14="http://schemas.microsoft.com/office/drawing/2010/main" val="0"/>
              </a:ext>
            </a:extLst>
          </a:blip>
          <a:srcRect/>
          <a:stretch>
            <a:fillRect/>
          </a:stretch>
        </p:blipFill>
        <p:spPr bwMode="auto">
          <a:xfrm>
            <a:off x="9203857" y="1207157"/>
            <a:ext cx="425014" cy="53073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Elbow Connector 32">
            <a:extLst>
              <a:ext uri="{FF2B5EF4-FFF2-40B4-BE49-F238E27FC236}">
                <a16:creationId xmlns:a16="http://schemas.microsoft.com/office/drawing/2014/main" id="{C475A9D3-9B1B-A2C5-A118-458E1D1461C7}"/>
              </a:ext>
            </a:extLst>
          </p:cNvPr>
          <p:cNvCxnSpPr>
            <a:cxnSpLocks/>
          </p:cNvCxnSpPr>
          <p:nvPr/>
        </p:nvCxnSpPr>
        <p:spPr>
          <a:xfrm rot="5400000" flipH="1" flipV="1">
            <a:off x="6494901" y="1530776"/>
            <a:ext cx="704224" cy="552356"/>
          </a:xfrm>
          <a:prstGeom prst="bentConnector2">
            <a:avLst/>
          </a:prstGeom>
          <a:ln w="28575">
            <a:solidFill>
              <a:srgbClr val="264A7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3CEC2EBD-72F8-0E02-2C7D-B8C256BFE456}"/>
              </a:ext>
            </a:extLst>
          </p:cNvPr>
          <p:cNvCxnSpPr>
            <a:cxnSpLocks/>
          </p:cNvCxnSpPr>
          <p:nvPr/>
        </p:nvCxnSpPr>
        <p:spPr>
          <a:xfrm rot="16200000" flipH="1">
            <a:off x="6567287" y="2156188"/>
            <a:ext cx="564852" cy="546956"/>
          </a:xfrm>
          <a:prstGeom prst="bentConnector2">
            <a:avLst/>
          </a:prstGeom>
          <a:ln w="28575">
            <a:solidFill>
              <a:srgbClr val="264A7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CB76144-184C-2586-B968-85492157F686}"/>
              </a:ext>
            </a:extLst>
          </p:cNvPr>
          <p:cNvCxnSpPr/>
          <p:nvPr/>
        </p:nvCxnSpPr>
        <p:spPr>
          <a:xfrm flipV="1">
            <a:off x="6568856" y="2056228"/>
            <a:ext cx="360000" cy="6490"/>
          </a:xfrm>
          <a:prstGeom prst="straightConnector1">
            <a:avLst/>
          </a:prstGeom>
          <a:ln w="28575">
            <a:solidFill>
              <a:srgbClr val="264A7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6EBB7F-53D7-FA42-1938-9F902040DC02}"/>
              </a:ext>
            </a:extLst>
          </p:cNvPr>
          <p:cNvSpPr/>
          <p:nvPr/>
        </p:nvSpPr>
        <p:spPr>
          <a:xfrm>
            <a:off x="6484908" y="1976290"/>
            <a:ext cx="180000" cy="180000"/>
          </a:xfrm>
          <a:prstGeom prst="ellipse">
            <a:avLst/>
          </a:prstGeom>
          <a:solidFill>
            <a:srgbClr val="264A7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8" descr="Iconic Monogram Bags Collection for Women | LOUIS VUITTON">
            <a:extLst>
              <a:ext uri="{FF2B5EF4-FFF2-40B4-BE49-F238E27FC236}">
                <a16:creationId xmlns:a16="http://schemas.microsoft.com/office/drawing/2014/main" id="{064E47C1-19A6-081F-42E2-7575FB3BA548}"/>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609554" y="1884845"/>
            <a:ext cx="1497329" cy="1497329"/>
          </a:xfrm>
          <a:prstGeom prst="rect">
            <a:avLst/>
          </a:prstGeom>
          <a:noFill/>
          <a:extLst>
            <a:ext uri="{909E8E84-426E-40DD-AFC4-6F175D3DCCD1}">
              <a14:hiddenFill xmlns:a14="http://schemas.microsoft.com/office/drawing/2010/main">
                <a:solidFill>
                  <a:srgbClr val="FFFFFF"/>
                </a:solidFill>
              </a14:hiddenFill>
            </a:ext>
          </a:extLst>
        </p:spPr>
      </p:pic>
      <p:sp>
        <p:nvSpPr>
          <p:cNvPr id="9280" name="TextBox 9279">
            <a:hlinkClick r:id="rId21" action="ppaction://hlinksldjump"/>
            <a:extLst>
              <a:ext uri="{FF2B5EF4-FFF2-40B4-BE49-F238E27FC236}">
                <a16:creationId xmlns:a16="http://schemas.microsoft.com/office/drawing/2014/main" id="{E261BBDB-6844-E707-0AF4-96399613CD3B}"/>
              </a:ext>
            </a:extLst>
          </p:cNvPr>
          <p:cNvSpPr txBox="1"/>
          <p:nvPr/>
        </p:nvSpPr>
        <p:spPr>
          <a:xfrm>
            <a:off x="9721472" y="3109908"/>
            <a:ext cx="1815833" cy="246221"/>
          </a:xfrm>
          <a:prstGeom prst="rect">
            <a:avLst/>
          </a:prstGeom>
          <a:noFill/>
        </p:spPr>
        <p:txBody>
          <a:bodyPr wrap="square" rtlCol="0">
            <a:spAutoFit/>
          </a:bodyPr>
          <a:lstStyle>
            <a:defPPr>
              <a:defRPr lang="en-US"/>
            </a:defPPr>
            <a:lvl1pPr algn="ctr">
              <a:defRPr sz="1000" i="1">
                <a:solidFill>
                  <a:schemeClr val="bg1">
                    <a:lumMod val="50000"/>
                  </a:schemeClr>
                </a:solidFill>
              </a:defRPr>
            </a:lvl1pPr>
          </a:lstStyle>
          <a:p>
            <a:r>
              <a:rPr lang="en-US">
                <a:hlinkClick r:id="rId21" action="ppaction://hlinksldjump"/>
              </a:rPr>
              <a:t>Supplementary details</a:t>
            </a:r>
            <a:endParaRPr lang="en-US"/>
          </a:p>
        </p:txBody>
      </p:sp>
      <p:sp>
        <p:nvSpPr>
          <p:cNvPr id="9268" name="Rectangle 9267">
            <a:extLst>
              <a:ext uri="{FF2B5EF4-FFF2-40B4-BE49-F238E27FC236}">
                <a16:creationId xmlns:a16="http://schemas.microsoft.com/office/drawing/2014/main" id="{4995F5B1-EA79-5B7D-4CA0-2A4346D537EC}"/>
              </a:ext>
            </a:extLst>
          </p:cNvPr>
          <p:cNvSpPr/>
          <p:nvPr/>
        </p:nvSpPr>
        <p:spPr>
          <a:xfrm>
            <a:off x="1516706" y="4023537"/>
            <a:ext cx="3823268" cy="378085"/>
          </a:xfrm>
          <a:prstGeom prst="rect">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69" name="Picture 9268">
            <a:extLst>
              <a:ext uri="{FF2B5EF4-FFF2-40B4-BE49-F238E27FC236}">
                <a16:creationId xmlns:a16="http://schemas.microsoft.com/office/drawing/2014/main" id="{CBC19AF8-7493-24CC-8F76-9615EE8540B6}"/>
              </a:ext>
            </a:extLst>
          </p:cNvPr>
          <p:cNvPicPr>
            <a:picLocks noChangeAspect="1"/>
          </p:cNvPicPr>
          <p:nvPr/>
        </p:nvPicPr>
        <p:blipFill>
          <a:blip r:embed="rId22"/>
          <a:stretch>
            <a:fillRect/>
          </a:stretch>
        </p:blipFill>
        <p:spPr>
          <a:xfrm>
            <a:off x="6444270" y="4454923"/>
            <a:ext cx="4372486" cy="1551325"/>
          </a:xfrm>
          <a:prstGeom prst="rect">
            <a:avLst/>
          </a:prstGeom>
        </p:spPr>
      </p:pic>
      <p:sp>
        <p:nvSpPr>
          <p:cNvPr id="9271" name="TextBox 9270">
            <a:extLst>
              <a:ext uri="{FF2B5EF4-FFF2-40B4-BE49-F238E27FC236}">
                <a16:creationId xmlns:a16="http://schemas.microsoft.com/office/drawing/2014/main" id="{8913992B-65F3-6129-494D-CC3C9FC06D44}"/>
              </a:ext>
            </a:extLst>
          </p:cNvPr>
          <p:cNvSpPr txBox="1"/>
          <p:nvPr/>
        </p:nvSpPr>
        <p:spPr>
          <a:xfrm>
            <a:off x="1829339" y="4556038"/>
            <a:ext cx="3264150" cy="954107"/>
          </a:xfrm>
          <a:prstGeom prst="rect">
            <a:avLst/>
          </a:prstGeom>
          <a:noFill/>
        </p:spPr>
        <p:txBody>
          <a:bodyPr wrap="square">
            <a:spAutoFit/>
          </a:bodyPr>
          <a:lstStyle/>
          <a:p>
            <a:pPr algn="l"/>
            <a:r>
              <a:rPr lang="en-IN" sz="1400" b="0">
                <a:solidFill>
                  <a:srgbClr val="264A70"/>
                </a:solidFill>
                <a:effectLst/>
                <a:latin typeface="Arial" panose="020B0604020202020204" pitchFamily="34" charset="0"/>
                <a:cs typeface="Arial" panose="020B0604020202020204" pitchFamily="34" charset="0"/>
              </a:rPr>
              <a:t>A product life cycle is the amount of time a product goes from being </a:t>
            </a:r>
            <a:r>
              <a:rPr lang="en-IN" sz="1400" b="1" i="1">
                <a:solidFill>
                  <a:srgbClr val="264A70"/>
                </a:solidFill>
                <a:effectLst/>
                <a:latin typeface="Arial" panose="020B0604020202020204" pitchFamily="34" charset="0"/>
                <a:cs typeface="Arial" panose="020B0604020202020204" pitchFamily="34" charset="0"/>
              </a:rPr>
              <a:t>introduced</a:t>
            </a:r>
            <a:r>
              <a:rPr lang="en-IN" sz="1400" b="0">
                <a:solidFill>
                  <a:srgbClr val="264A70"/>
                </a:solidFill>
                <a:effectLst/>
                <a:latin typeface="Arial" panose="020B0604020202020204" pitchFamily="34" charset="0"/>
                <a:cs typeface="Arial" panose="020B0604020202020204" pitchFamily="34" charset="0"/>
              </a:rPr>
              <a:t> into the market until it's </a:t>
            </a:r>
            <a:r>
              <a:rPr lang="en-IN" sz="1400" b="1" i="1">
                <a:solidFill>
                  <a:srgbClr val="264A70"/>
                </a:solidFill>
                <a:effectLst/>
                <a:latin typeface="Arial" panose="020B0604020202020204" pitchFamily="34" charset="0"/>
                <a:cs typeface="Arial" panose="020B0604020202020204" pitchFamily="34" charset="0"/>
              </a:rPr>
              <a:t>taken off the shelves</a:t>
            </a:r>
          </a:p>
        </p:txBody>
      </p:sp>
      <p:sp>
        <p:nvSpPr>
          <p:cNvPr id="9272" name="TextBox 9271">
            <a:extLst>
              <a:ext uri="{FF2B5EF4-FFF2-40B4-BE49-F238E27FC236}">
                <a16:creationId xmlns:a16="http://schemas.microsoft.com/office/drawing/2014/main" id="{43DE44C2-4BCE-A46D-2C36-20B0AA041620}"/>
              </a:ext>
            </a:extLst>
          </p:cNvPr>
          <p:cNvSpPr txBox="1"/>
          <p:nvPr/>
        </p:nvSpPr>
        <p:spPr>
          <a:xfrm>
            <a:off x="1499199" y="4106663"/>
            <a:ext cx="3840775" cy="307777"/>
          </a:xfrm>
          <a:prstGeom prst="rect">
            <a:avLst/>
          </a:prstGeom>
          <a:noFill/>
        </p:spPr>
        <p:txBody>
          <a:bodyPr wrap="square" rtlCol="0">
            <a:spAutoFit/>
          </a:bodyPr>
          <a:lstStyle/>
          <a:p>
            <a:pPr algn="ctr"/>
            <a:r>
              <a:rPr lang="en-US" sz="1400" b="1">
                <a:solidFill>
                  <a:schemeClr val="bg1"/>
                </a:solidFill>
              </a:rPr>
              <a:t>Lifecycle of consumer goods</a:t>
            </a:r>
          </a:p>
        </p:txBody>
      </p:sp>
      <p:sp>
        <p:nvSpPr>
          <p:cNvPr id="9281" name="TextBox 9280">
            <a:hlinkClick r:id="rId21" action="ppaction://hlinksldjump"/>
            <a:extLst>
              <a:ext uri="{FF2B5EF4-FFF2-40B4-BE49-F238E27FC236}">
                <a16:creationId xmlns:a16="http://schemas.microsoft.com/office/drawing/2014/main" id="{A3B2AF55-337B-2841-8D34-CE5210B66B20}"/>
              </a:ext>
            </a:extLst>
          </p:cNvPr>
          <p:cNvSpPr txBox="1"/>
          <p:nvPr/>
        </p:nvSpPr>
        <p:spPr>
          <a:xfrm>
            <a:off x="10068960" y="5962698"/>
            <a:ext cx="1815833" cy="246221"/>
          </a:xfrm>
          <a:prstGeom prst="rect">
            <a:avLst/>
          </a:prstGeom>
          <a:noFill/>
        </p:spPr>
        <p:txBody>
          <a:bodyPr wrap="square" rtlCol="0">
            <a:spAutoFit/>
          </a:bodyPr>
          <a:lstStyle>
            <a:defPPr>
              <a:defRPr lang="en-US"/>
            </a:defPPr>
            <a:lvl1pPr algn="ctr">
              <a:defRPr sz="1000" i="1">
                <a:solidFill>
                  <a:schemeClr val="bg1">
                    <a:lumMod val="50000"/>
                  </a:schemeClr>
                </a:solidFill>
              </a:defRPr>
            </a:lvl1pPr>
          </a:lstStyle>
          <a:p>
            <a:r>
              <a:rPr lang="en-US">
                <a:hlinkClick r:id="rId23" action="ppaction://hlinksldjump">
                  <a:extLst>
                    <a:ext uri="{A12FA001-AC4F-418D-AE19-62706E023703}">
                      <ahyp:hlinkClr xmlns:ahyp="http://schemas.microsoft.com/office/drawing/2018/hyperlinkcolor" val="tx"/>
                    </a:ext>
                  </a:extLst>
                </a:hlinkClick>
              </a:rPr>
              <a:t>Supplementary details</a:t>
            </a:r>
            <a:endParaRPr lang="en-US"/>
          </a:p>
        </p:txBody>
      </p:sp>
      <p:cxnSp>
        <p:nvCxnSpPr>
          <p:cNvPr id="5" name="Straight Connector 4">
            <a:extLst>
              <a:ext uri="{FF2B5EF4-FFF2-40B4-BE49-F238E27FC236}">
                <a16:creationId xmlns:a16="http://schemas.microsoft.com/office/drawing/2014/main" id="{C30973CA-ECE7-3F73-E6B1-252462A204A8}"/>
              </a:ext>
            </a:extLst>
          </p:cNvPr>
          <p:cNvCxnSpPr>
            <a:cxnSpLocks/>
            <a:stCxn id="9" idx="3"/>
            <a:endCxn id="36" idx="2"/>
          </p:cNvCxnSpPr>
          <p:nvPr/>
        </p:nvCxnSpPr>
        <p:spPr>
          <a:xfrm>
            <a:off x="4933372" y="2059474"/>
            <a:ext cx="1551536" cy="6816"/>
          </a:xfrm>
          <a:prstGeom prst="line">
            <a:avLst/>
          </a:prstGeom>
          <a:ln w="28575">
            <a:solidFill>
              <a:srgbClr val="264A7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6BA1115-6371-2CC7-E95B-0B9ED7EE934B}"/>
              </a:ext>
            </a:extLst>
          </p:cNvPr>
          <p:cNvSpPr/>
          <p:nvPr/>
        </p:nvSpPr>
        <p:spPr>
          <a:xfrm>
            <a:off x="6444269" y="3969658"/>
            <a:ext cx="4372486" cy="378085"/>
          </a:xfrm>
          <a:prstGeom prst="rect">
            <a:avLst/>
          </a:prstGeom>
          <a:solidFill>
            <a:srgbClr val="264A70"/>
          </a:solidFill>
          <a:ln>
            <a:solidFill>
              <a:srgbClr val="264A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FE4353D-AC33-E98A-2759-3B56C61A90D3}"/>
              </a:ext>
            </a:extLst>
          </p:cNvPr>
          <p:cNvSpPr txBox="1"/>
          <p:nvPr/>
        </p:nvSpPr>
        <p:spPr>
          <a:xfrm>
            <a:off x="6681374" y="4023537"/>
            <a:ext cx="3840775" cy="307777"/>
          </a:xfrm>
          <a:prstGeom prst="rect">
            <a:avLst/>
          </a:prstGeom>
          <a:noFill/>
        </p:spPr>
        <p:txBody>
          <a:bodyPr wrap="square" rtlCol="0">
            <a:spAutoFit/>
          </a:bodyPr>
          <a:lstStyle/>
          <a:p>
            <a:pPr algn="ctr"/>
            <a:r>
              <a:rPr lang="en-US" sz="1400" b="1">
                <a:solidFill>
                  <a:schemeClr val="bg1"/>
                </a:solidFill>
              </a:rPr>
              <a:t>Lifecycle of consumer goods (apparel)</a:t>
            </a:r>
          </a:p>
        </p:txBody>
      </p:sp>
    </p:spTree>
    <p:extLst>
      <p:ext uri="{BB962C8B-B14F-4D97-AF65-F5344CB8AC3E}">
        <p14:creationId xmlns:p14="http://schemas.microsoft.com/office/powerpoint/2010/main" val="3945599247"/>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0nqcilRWO1zMyx0AJuwq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y0nqcilRWO1zMyx0AJuwqA"/>
</p:tagLst>
</file>

<file path=ppt/theme/theme1.xml><?xml version="1.0" encoding="utf-8"?>
<a:theme xmlns:a="http://schemas.openxmlformats.org/drawingml/2006/main" name="Aptos Theme">
  <a:themeElements>
    <a:clrScheme name="Aptos Revionics">
      <a:dk1>
        <a:srgbClr val="63666A"/>
      </a:dk1>
      <a:lt1>
        <a:srgbClr val="FFFFFF"/>
      </a:lt1>
      <a:dk2>
        <a:srgbClr val="313335"/>
      </a:dk2>
      <a:lt2>
        <a:srgbClr val="FFFFFF"/>
      </a:lt2>
      <a:accent1>
        <a:srgbClr val="E56A54"/>
      </a:accent1>
      <a:accent2>
        <a:srgbClr val="F0B323"/>
      </a:accent2>
      <a:accent3>
        <a:srgbClr val="A7A8AA"/>
      </a:accent3>
      <a:accent4>
        <a:srgbClr val="326295"/>
      </a:accent4>
      <a:accent5>
        <a:srgbClr val="64CCC9"/>
      </a:accent5>
      <a:accent6>
        <a:srgbClr val="C4D600"/>
      </a:accent6>
      <a:hlink>
        <a:srgbClr val="00AEEF"/>
      </a:hlink>
      <a:folHlink>
        <a:srgbClr val="26275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ptos Theme">
  <a:themeElements>
    <a:clrScheme name="Aptos Revionics">
      <a:dk1>
        <a:srgbClr val="63666A"/>
      </a:dk1>
      <a:lt1>
        <a:srgbClr val="FFFFFF"/>
      </a:lt1>
      <a:dk2>
        <a:srgbClr val="313335"/>
      </a:dk2>
      <a:lt2>
        <a:srgbClr val="FFFFFF"/>
      </a:lt2>
      <a:accent1>
        <a:srgbClr val="E56A54"/>
      </a:accent1>
      <a:accent2>
        <a:srgbClr val="F0B323"/>
      </a:accent2>
      <a:accent3>
        <a:srgbClr val="A7A8AA"/>
      </a:accent3>
      <a:accent4>
        <a:srgbClr val="326295"/>
      </a:accent4>
      <a:accent5>
        <a:srgbClr val="64CCC9"/>
      </a:accent5>
      <a:accent6>
        <a:srgbClr val="C4D600"/>
      </a:accent6>
      <a:hlink>
        <a:srgbClr val="00AEEF"/>
      </a:hlink>
      <a:folHlink>
        <a:srgbClr val="26275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cf35415-226a-4545-8999-6819894f2aa2">
      <UserInfo>
        <DisplayName>Nikki Baird</DisplayName>
        <AccountId>25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05C1E4E2730A2428EFCB2885C60DEB2" ma:contentTypeVersion="9" ma:contentTypeDescription="Create a new document." ma:contentTypeScope="" ma:versionID="2da19094d0e1c185cd876f311863a7b9">
  <xsd:schema xmlns:xsd="http://www.w3.org/2001/XMLSchema" xmlns:xs="http://www.w3.org/2001/XMLSchema" xmlns:p="http://schemas.microsoft.com/office/2006/metadata/properties" xmlns:ns2="f184fb43-50ad-403a-8d05-3ab929617ff7" xmlns:ns3="fcf35415-226a-4545-8999-6819894f2aa2" targetNamespace="http://schemas.microsoft.com/office/2006/metadata/properties" ma:root="true" ma:fieldsID="f8c3d24ae8c72fce38c54066daca273f" ns2:_="" ns3:_="">
    <xsd:import namespace="f184fb43-50ad-403a-8d05-3ab929617ff7"/>
    <xsd:import namespace="fcf35415-226a-4545-8999-6819894f2aa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84fb43-50ad-403a-8d05-3ab929617f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f35415-226a-4545-8999-6819894f2aa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71FAE8-6BFA-4BD7-BC35-8B423275EF52}">
  <ds:schemaRefs>
    <ds:schemaRef ds:uri="http://schemas.microsoft.com/sharepoint/v3/contenttype/forms"/>
  </ds:schemaRefs>
</ds:datastoreItem>
</file>

<file path=customXml/itemProps2.xml><?xml version="1.0" encoding="utf-8"?>
<ds:datastoreItem xmlns:ds="http://schemas.openxmlformats.org/officeDocument/2006/customXml" ds:itemID="{7B2C1384-6625-445A-9C58-D236701DCBF7}">
  <ds:schemaRefs>
    <ds:schemaRef ds:uri="http://purl.org/dc/dcmitype/"/>
    <ds:schemaRef ds:uri="f184fb43-50ad-403a-8d05-3ab929617ff7"/>
    <ds:schemaRef ds:uri="fcf35415-226a-4545-8999-6819894f2aa2"/>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1E34EB49-6B3F-4795-A027-2C349E9B5E58}">
  <ds:schemaRefs>
    <ds:schemaRef ds:uri="f184fb43-50ad-403a-8d05-3ab929617ff7"/>
    <ds:schemaRef ds:uri="fcf35415-226a-4545-8999-6819894f2a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3651</TotalTime>
  <Words>5780</Words>
  <Application>Microsoft Office PowerPoint</Application>
  <PresentationFormat>Widescreen</PresentationFormat>
  <Paragraphs>837</Paragraphs>
  <Slides>59</Slides>
  <Notes>35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59</vt:i4>
      </vt:variant>
    </vt:vector>
  </HeadingPairs>
  <TitlesOfParts>
    <vt:vector size="72" baseType="lpstr">
      <vt:lpstr>Gulim</vt:lpstr>
      <vt:lpstr>AGaramond</vt:lpstr>
      <vt:lpstr>Arial</vt:lpstr>
      <vt:lpstr>Calibri</vt:lpstr>
      <vt:lpstr>GT America</vt:lpstr>
      <vt:lpstr>Helvetica Neue</vt:lpstr>
      <vt:lpstr>Roboto Condensed</vt:lpstr>
      <vt:lpstr>Times New Roman</vt:lpstr>
      <vt:lpstr>Wingdings</vt:lpstr>
      <vt:lpstr>Aptos Theme</vt:lpstr>
      <vt:lpstr>1_Aptos Theme</vt:lpstr>
      <vt:lpstr>think-cell Slide</vt:lpstr>
      <vt:lpstr>Bitmap Image</vt:lpstr>
      <vt:lpstr>Retail 101</vt:lpstr>
      <vt:lpstr>Agenda</vt:lpstr>
      <vt:lpstr>What is Retail?</vt:lpstr>
      <vt:lpstr>What is Retail?</vt:lpstr>
      <vt:lpstr>Retail Footprint</vt:lpstr>
      <vt:lpstr>Retailer’s Challenge …</vt:lpstr>
      <vt:lpstr>What do Retailers care about?</vt:lpstr>
      <vt:lpstr>Age Old Problems</vt:lpstr>
      <vt:lpstr>PowerPoint Presentation</vt:lpstr>
      <vt:lpstr>PowerPoint Presentation</vt:lpstr>
      <vt:lpstr>PowerPoint Presentation</vt:lpstr>
      <vt:lpstr>PowerPoint Presentation</vt:lpstr>
      <vt:lpstr>PowerPoint Presentation</vt:lpstr>
      <vt:lpstr>What Makes Retail Unique?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Retail Math</vt:lpstr>
      <vt:lpstr>Margin</vt:lpstr>
      <vt:lpstr>Margin</vt:lpstr>
      <vt:lpstr>Markdowns</vt:lpstr>
      <vt:lpstr>Markdowns</vt:lpstr>
      <vt:lpstr>Markdowns</vt:lpstr>
      <vt:lpstr>Markdowns</vt:lpstr>
      <vt:lpstr>Inventory Turn</vt:lpstr>
      <vt:lpstr>Inventory Turn</vt:lpstr>
      <vt:lpstr>Open to Buy</vt:lpstr>
      <vt:lpstr>Open to Buy</vt:lpstr>
      <vt:lpstr>Profit</vt:lpstr>
      <vt:lpstr>Basic profit factors</vt:lpstr>
      <vt:lpstr>Income Statement</vt:lpstr>
      <vt:lpstr>Operating income</vt:lpstr>
      <vt:lpstr>Cost of goods sold (COGS)</vt:lpstr>
      <vt:lpstr>Cost of goods sold (COGS)</vt:lpstr>
      <vt:lpstr>Total Cost of Merchandise sold</vt:lpstr>
      <vt:lpstr>Gross Margin</vt:lpstr>
      <vt:lpstr>Gross Margin Percent</vt:lpstr>
      <vt:lpstr>Operating Expenses</vt:lpstr>
      <vt:lpstr>Operating Expenses</vt:lpstr>
      <vt:lpstr>Retail Math</vt:lpstr>
      <vt:lpstr>Retail Math</vt:lpstr>
      <vt:lpstr>Thanks!</vt:lpstr>
    </vt:vector>
  </TitlesOfParts>
  <Company>Epicor corp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Panetta</dc:creator>
  <cp:lastModifiedBy>Ramanujan Sadagopan</cp:lastModifiedBy>
  <cp:revision>5</cp:revision>
  <dcterms:created xsi:type="dcterms:W3CDTF">2015-06-13T15:44:40Z</dcterms:created>
  <dcterms:modified xsi:type="dcterms:W3CDTF">2025-02-21T09:03:32Z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0x010100805C1E4E2730A2428EFCB2885C60DEB2</vt:lpwstr>
  </property>
</Properties>
</file>